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Sora SemiBold"/>
      <p:regular r:id="rId26"/>
      <p:bold r:id="rId27"/>
    </p:embeddedFont>
    <p:embeddedFont>
      <p:font typeface="Epilogue SemiBold"/>
      <p:regular r:id="rId28"/>
      <p:bold r:id="rId29"/>
      <p:italic r:id="rId30"/>
      <p:boldItalic r:id="rId31"/>
    </p:embeddedFont>
    <p:embeddedFont>
      <p:font typeface="Sora Light"/>
      <p:regular r:id="rId32"/>
      <p:bold r:id="rId33"/>
    </p:embeddedFont>
    <p:embeddedFont>
      <p:font typeface="Sora ExtraBold"/>
      <p:bold r:id="rId34"/>
    </p:embeddedFont>
    <p:embeddedFont>
      <p:font typeface="Sora"/>
      <p:regular r:id="rId35"/>
      <p:bold r:id="rId36"/>
    </p:embeddedFont>
    <p:embeddedFont>
      <p:font typeface="DM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SoraSemiBold-regular.fntdata"/><Relationship Id="rId25" Type="http://schemas.openxmlformats.org/officeDocument/2006/relationships/slide" Target="slides/slide19.xml"/><Relationship Id="rId28" Type="http://schemas.openxmlformats.org/officeDocument/2006/relationships/font" Target="fonts/EpilogueSemiBold-regular.fntdata"/><Relationship Id="rId27" Type="http://schemas.openxmlformats.org/officeDocument/2006/relationships/font" Target="fonts/Sora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Epilogue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EpilogueSemiBold-boldItalic.fntdata"/><Relationship Id="rId30" Type="http://schemas.openxmlformats.org/officeDocument/2006/relationships/font" Target="fonts/EpilogueSemiBold-italic.fntdata"/><Relationship Id="rId11" Type="http://schemas.openxmlformats.org/officeDocument/2006/relationships/slide" Target="slides/slide5.xml"/><Relationship Id="rId33" Type="http://schemas.openxmlformats.org/officeDocument/2006/relationships/font" Target="fonts/SoraLight-bold.fntdata"/><Relationship Id="rId10" Type="http://schemas.openxmlformats.org/officeDocument/2006/relationships/slide" Target="slides/slide4.xml"/><Relationship Id="rId32" Type="http://schemas.openxmlformats.org/officeDocument/2006/relationships/font" Target="fonts/SoraLight-regular.fntdata"/><Relationship Id="rId13" Type="http://schemas.openxmlformats.org/officeDocument/2006/relationships/slide" Target="slides/slide7.xml"/><Relationship Id="rId35" Type="http://schemas.openxmlformats.org/officeDocument/2006/relationships/font" Target="fonts/Sora-regular.fntdata"/><Relationship Id="rId12" Type="http://schemas.openxmlformats.org/officeDocument/2006/relationships/slide" Target="slides/slide6.xml"/><Relationship Id="rId34" Type="http://schemas.openxmlformats.org/officeDocument/2006/relationships/font" Target="fonts/SoraExtraBold-bold.fntdata"/><Relationship Id="rId15" Type="http://schemas.openxmlformats.org/officeDocument/2006/relationships/slide" Target="slides/slide9.xml"/><Relationship Id="rId37" Type="http://schemas.openxmlformats.org/officeDocument/2006/relationships/font" Target="fonts/DMSans-regular.fntdata"/><Relationship Id="rId14" Type="http://schemas.openxmlformats.org/officeDocument/2006/relationships/slide" Target="slides/slide8.xml"/><Relationship Id="rId36" Type="http://schemas.openxmlformats.org/officeDocument/2006/relationships/font" Target="fonts/Sora-bold.fntdata"/><Relationship Id="rId17" Type="http://schemas.openxmlformats.org/officeDocument/2006/relationships/slide" Target="slides/slide11.xml"/><Relationship Id="rId39" Type="http://schemas.openxmlformats.org/officeDocument/2006/relationships/font" Target="fonts/DMSans-italic.fntdata"/><Relationship Id="rId16" Type="http://schemas.openxmlformats.org/officeDocument/2006/relationships/slide" Target="slides/slide10.xml"/><Relationship Id="rId38" Type="http://schemas.openxmlformats.org/officeDocument/2006/relationships/font" Target="fonts/DMSa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SLIDES_API2957681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SLIDES_API2957681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SLIDES_API29576811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SLIDES_API29576811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SLIDES_API29576811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SLIDES_API29576811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SLIDES_API29576811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SLIDES_API29576811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SLIDES_API29576811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SLIDES_API29576811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SLIDES_API29576811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SLIDES_API29576811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SLIDES_API29576811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SLIDES_API29576811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SLIDES_API29576811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SLIDES_API29576811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SLIDES_API29576811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SLIDES_API29576811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SLIDES_API29576811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SLIDES_API29576811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SLIDES_API29576811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SLIDES_API29576811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SLIDES_API2957681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SLIDES_API2957681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SLIDES_API29576811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SLIDES_API29576811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SLIDES_API29576811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SLIDES_API29576811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SLIDES_API29576811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SLIDES_API29576811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SLIDES_API29576811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SLIDES_API29576811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SLIDES_API29576811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SLIDES_API29576811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SLIDES_API29576811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SLIDES_API29576811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SLIDES_API29576811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SLIDES_API29576811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1"/>
        </a:solidFill>
      </p:bgPr>
    </p:bg>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6" name="Google Shape;56;p14"/>
          <p:cNvSpPr txBox="1"/>
          <p:nvPr>
            <p:ph idx="1" type="subTitle"/>
          </p:nvPr>
        </p:nvSpPr>
        <p:spPr>
          <a:xfrm>
            <a:off x="5990300" y="4230875"/>
            <a:ext cx="2797200" cy="370800"/>
          </a:xfrm>
          <a:prstGeom prst="rect">
            <a:avLst/>
          </a:prstGeom>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1100"/>
              <a:buFont typeface="Sora SemiBold"/>
              <a:buNone/>
              <a:defRPr>
                <a:solidFill>
                  <a:schemeClr val="lt1"/>
                </a:solidFill>
                <a:latin typeface="Sora SemiBold"/>
                <a:ea typeface="Sora SemiBold"/>
                <a:cs typeface="Sora SemiBold"/>
                <a:sym typeface="Sora SemiBold"/>
              </a:defRPr>
            </a:lvl1pPr>
            <a:lvl2pPr lvl="1">
              <a:lnSpc>
                <a:spcPct val="100000"/>
              </a:lnSpc>
              <a:spcBef>
                <a:spcPts val="0"/>
              </a:spcBef>
              <a:spcAft>
                <a:spcPts val="0"/>
              </a:spcAft>
              <a:buClr>
                <a:schemeClr val="lt1"/>
              </a:buClr>
              <a:buSzPts val="1800"/>
              <a:buFont typeface="Sora SemiBold"/>
              <a:buNone/>
              <a:defRPr sz="1800">
                <a:solidFill>
                  <a:schemeClr val="lt1"/>
                </a:solidFill>
                <a:latin typeface="Sora SemiBold"/>
                <a:ea typeface="Sora SemiBold"/>
                <a:cs typeface="Sora SemiBold"/>
                <a:sym typeface="Sora SemiBold"/>
              </a:defRPr>
            </a:lvl2pPr>
            <a:lvl3pPr lvl="2">
              <a:lnSpc>
                <a:spcPct val="100000"/>
              </a:lnSpc>
              <a:spcBef>
                <a:spcPts val="0"/>
              </a:spcBef>
              <a:spcAft>
                <a:spcPts val="0"/>
              </a:spcAft>
              <a:buClr>
                <a:schemeClr val="lt1"/>
              </a:buClr>
              <a:buSzPts val="1800"/>
              <a:buFont typeface="Sora SemiBold"/>
              <a:buNone/>
              <a:defRPr sz="1800">
                <a:solidFill>
                  <a:schemeClr val="lt1"/>
                </a:solidFill>
                <a:latin typeface="Sora SemiBold"/>
                <a:ea typeface="Sora SemiBold"/>
                <a:cs typeface="Sora SemiBold"/>
                <a:sym typeface="Sora SemiBold"/>
              </a:defRPr>
            </a:lvl3pPr>
            <a:lvl4pPr lvl="3">
              <a:lnSpc>
                <a:spcPct val="100000"/>
              </a:lnSpc>
              <a:spcBef>
                <a:spcPts val="0"/>
              </a:spcBef>
              <a:spcAft>
                <a:spcPts val="0"/>
              </a:spcAft>
              <a:buClr>
                <a:schemeClr val="lt1"/>
              </a:buClr>
              <a:buSzPts val="1800"/>
              <a:buFont typeface="Sora SemiBold"/>
              <a:buNone/>
              <a:defRPr sz="1800">
                <a:solidFill>
                  <a:schemeClr val="lt1"/>
                </a:solidFill>
                <a:latin typeface="Sora SemiBold"/>
                <a:ea typeface="Sora SemiBold"/>
                <a:cs typeface="Sora SemiBold"/>
                <a:sym typeface="Sora SemiBold"/>
              </a:defRPr>
            </a:lvl4pPr>
            <a:lvl5pPr lvl="4">
              <a:lnSpc>
                <a:spcPct val="100000"/>
              </a:lnSpc>
              <a:spcBef>
                <a:spcPts val="0"/>
              </a:spcBef>
              <a:spcAft>
                <a:spcPts val="0"/>
              </a:spcAft>
              <a:buClr>
                <a:schemeClr val="lt1"/>
              </a:buClr>
              <a:buSzPts val="1800"/>
              <a:buFont typeface="Sora SemiBold"/>
              <a:buNone/>
              <a:defRPr sz="1800">
                <a:solidFill>
                  <a:schemeClr val="lt1"/>
                </a:solidFill>
                <a:latin typeface="Sora SemiBold"/>
                <a:ea typeface="Sora SemiBold"/>
                <a:cs typeface="Sora SemiBold"/>
                <a:sym typeface="Sora SemiBold"/>
              </a:defRPr>
            </a:lvl5pPr>
            <a:lvl6pPr lvl="5">
              <a:lnSpc>
                <a:spcPct val="100000"/>
              </a:lnSpc>
              <a:spcBef>
                <a:spcPts val="0"/>
              </a:spcBef>
              <a:spcAft>
                <a:spcPts val="0"/>
              </a:spcAft>
              <a:buClr>
                <a:schemeClr val="lt1"/>
              </a:buClr>
              <a:buSzPts val="1800"/>
              <a:buFont typeface="Sora SemiBold"/>
              <a:buNone/>
              <a:defRPr sz="1800">
                <a:solidFill>
                  <a:schemeClr val="lt1"/>
                </a:solidFill>
                <a:latin typeface="Sora SemiBold"/>
                <a:ea typeface="Sora SemiBold"/>
                <a:cs typeface="Sora SemiBold"/>
                <a:sym typeface="Sora SemiBold"/>
              </a:defRPr>
            </a:lvl6pPr>
            <a:lvl7pPr lvl="6">
              <a:lnSpc>
                <a:spcPct val="100000"/>
              </a:lnSpc>
              <a:spcBef>
                <a:spcPts val="0"/>
              </a:spcBef>
              <a:spcAft>
                <a:spcPts val="0"/>
              </a:spcAft>
              <a:buClr>
                <a:schemeClr val="lt1"/>
              </a:buClr>
              <a:buSzPts val="1800"/>
              <a:buFont typeface="Sora SemiBold"/>
              <a:buNone/>
              <a:defRPr sz="1800">
                <a:solidFill>
                  <a:schemeClr val="lt1"/>
                </a:solidFill>
                <a:latin typeface="Sora SemiBold"/>
                <a:ea typeface="Sora SemiBold"/>
                <a:cs typeface="Sora SemiBold"/>
                <a:sym typeface="Sora SemiBold"/>
              </a:defRPr>
            </a:lvl7pPr>
            <a:lvl8pPr lvl="7">
              <a:lnSpc>
                <a:spcPct val="100000"/>
              </a:lnSpc>
              <a:spcBef>
                <a:spcPts val="0"/>
              </a:spcBef>
              <a:spcAft>
                <a:spcPts val="0"/>
              </a:spcAft>
              <a:buClr>
                <a:schemeClr val="lt1"/>
              </a:buClr>
              <a:buSzPts val="1800"/>
              <a:buFont typeface="Sora SemiBold"/>
              <a:buNone/>
              <a:defRPr sz="1800">
                <a:solidFill>
                  <a:schemeClr val="lt1"/>
                </a:solidFill>
                <a:latin typeface="Sora SemiBold"/>
                <a:ea typeface="Sora SemiBold"/>
                <a:cs typeface="Sora SemiBold"/>
                <a:sym typeface="Sora SemiBold"/>
              </a:defRPr>
            </a:lvl8pPr>
            <a:lvl9pPr lvl="8">
              <a:lnSpc>
                <a:spcPct val="100000"/>
              </a:lnSpc>
              <a:spcBef>
                <a:spcPts val="0"/>
              </a:spcBef>
              <a:spcAft>
                <a:spcPts val="0"/>
              </a:spcAft>
              <a:buClr>
                <a:schemeClr val="lt1"/>
              </a:buClr>
              <a:buSzPts val="1800"/>
              <a:buFont typeface="Sora SemiBold"/>
              <a:buNone/>
              <a:defRPr sz="1800">
                <a:solidFill>
                  <a:schemeClr val="lt1"/>
                </a:solidFill>
                <a:latin typeface="Sora SemiBold"/>
                <a:ea typeface="Sora SemiBold"/>
                <a:cs typeface="Sora SemiBold"/>
                <a:sym typeface="Sora SemiBold"/>
              </a:defRPr>
            </a:lvl9pPr>
          </a:lstStyle>
          <a:p/>
        </p:txBody>
      </p:sp>
      <p:sp>
        <p:nvSpPr>
          <p:cNvPr id="57" name="Google Shape;57;p14"/>
          <p:cNvSpPr/>
          <p:nvPr/>
        </p:nvSpPr>
        <p:spPr>
          <a:xfrm rot="6784842">
            <a:off x="-2629276" y="-3186"/>
            <a:ext cx="5150151" cy="5150151"/>
          </a:xfrm>
          <a:prstGeom prst="ellipse">
            <a:avLst/>
          </a:prstGeom>
          <a:gradFill>
            <a:gsLst>
              <a:gs pos="0">
                <a:srgbClr val="0064B2"/>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 name="Google Shape;58;p14"/>
          <p:cNvSpPr/>
          <p:nvPr/>
        </p:nvSpPr>
        <p:spPr>
          <a:xfrm rot="6784851">
            <a:off x="-2172363" y="453781"/>
            <a:ext cx="4236414" cy="4236414"/>
          </a:xfrm>
          <a:prstGeom prst="ellipse">
            <a:avLst/>
          </a:prstGeom>
          <a:gradFill>
            <a:gsLst>
              <a:gs pos="0">
                <a:srgbClr val="0064B2"/>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14"/>
          <p:cNvSpPr/>
          <p:nvPr/>
        </p:nvSpPr>
        <p:spPr>
          <a:xfrm rot="6784849">
            <a:off x="-1644831" y="981470"/>
            <a:ext cx="3181141" cy="3181141"/>
          </a:xfrm>
          <a:prstGeom prst="ellipse">
            <a:avLst/>
          </a:prstGeom>
          <a:gradFill>
            <a:gsLst>
              <a:gs pos="0">
                <a:srgbClr val="0064B2"/>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14"/>
          <p:cNvSpPr txBox="1"/>
          <p:nvPr>
            <p:ph type="ctrTitle"/>
          </p:nvPr>
        </p:nvSpPr>
        <p:spPr>
          <a:xfrm>
            <a:off x="777525" y="1723300"/>
            <a:ext cx="4572900" cy="1533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200"/>
              <a:buNone/>
              <a:defRPr sz="520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cxnSp>
        <p:nvCxnSpPr>
          <p:cNvPr id="61" name="Google Shape;61;p14"/>
          <p:cNvCxnSpPr/>
          <p:nvPr/>
        </p:nvCxnSpPr>
        <p:spPr>
          <a:xfrm rot="10800000">
            <a:off x="5990450" y="4016600"/>
            <a:ext cx="2796900" cy="0"/>
          </a:xfrm>
          <a:prstGeom prst="straightConnector1">
            <a:avLst/>
          </a:prstGeom>
          <a:noFill/>
          <a:ln cap="flat" cmpd="sng" w="9525">
            <a:solidFill>
              <a:srgbClr val="FFFFFF"/>
            </a:solidFill>
            <a:prstDash val="solid"/>
            <a:round/>
            <a:headEnd len="med" w="med" type="none"/>
            <a:tailEnd len="med" w="med" type="none"/>
          </a:ln>
        </p:spPr>
      </p:cxnSp>
      <p:sp>
        <p:nvSpPr>
          <p:cNvPr id="62" name="Google Shape;62;p14"/>
          <p:cNvSpPr txBox="1"/>
          <p:nvPr>
            <p:ph idx="2" type="subTitle"/>
          </p:nvPr>
        </p:nvSpPr>
        <p:spPr>
          <a:xfrm>
            <a:off x="5990300" y="4601675"/>
            <a:ext cx="2797200" cy="370800"/>
          </a:xfrm>
          <a:prstGeom prst="rect">
            <a:avLst/>
          </a:prstGeom>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11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63" name="Google Shape;63;p14"/>
          <p:cNvSpPr/>
          <p:nvPr>
            <p:ph idx="3" type="pic"/>
          </p:nvPr>
        </p:nvSpPr>
        <p:spPr>
          <a:xfrm>
            <a:off x="5990450" y="338428"/>
            <a:ext cx="2796900" cy="3405600"/>
          </a:xfrm>
          <a:prstGeom prst="roundRect">
            <a:avLst>
              <a:gd fmla="val 4844" name="adj"/>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aragraph v1">
  <p:cSld name="TITLE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15"/>
          <p:cNvSpPr/>
          <p:nvPr/>
        </p:nvSpPr>
        <p:spPr>
          <a:xfrm flipH="1" rot="-6785469">
            <a:off x="4016067" y="6820"/>
            <a:ext cx="5125766" cy="5125766"/>
          </a:xfrm>
          <a:prstGeom prst="ellipse">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5"/>
          <p:cNvSpPr txBox="1"/>
          <p:nvPr>
            <p:ph type="title"/>
          </p:nvPr>
        </p:nvSpPr>
        <p:spPr>
          <a:xfrm>
            <a:off x="414000" y="416900"/>
            <a:ext cx="6363000" cy="5472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 name="Google Shape;68;p15"/>
          <p:cNvSpPr txBox="1"/>
          <p:nvPr>
            <p:ph idx="1" type="body"/>
          </p:nvPr>
        </p:nvSpPr>
        <p:spPr>
          <a:xfrm>
            <a:off x="414000" y="1273700"/>
            <a:ext cx="6363000" cy="34488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aragraph v2 - Image" type="secHead">
  <p:cSld name="SECTION_HEADER">
    <p:spTree>
      <p:nvGrpSpPr>
        <p:cNvPr id="69" name="Shape 69"/>
        <p:cNvGrpSpPr/>
        <p:nvPr/>
      </p:nvGrpSpPr>
      <p:grpSpPr>
        <a:xfrm>
          <a:off x="0" y="0"/>
          <a:ext cx="0" cy="0"/>
          <a:chOff x="0" y="0"/>
          <a:chExt cx="0" cy="0"/>
        </a:xfrm>
      </p:grpSpPr>
      <p:sp>
        <p:nvSpPr>
          <p:cNvPr id="70" name="Google Shape;70;p16"/>
          <p:cNvSpPr/>
          <p:nvPr/>
        </p:nvSpPr>
        <p:spPr>
          <a:xfrm rot="-8100000">
            <a:off x="2837187" y="6528"/>
            <a:ext cx="5125958" cy="5125958"/>
          </a:xfrm>
          <a:prstGeom prst="ellipse">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2" name="Google Shape;72;p16"/>
          <p:cNvSpPr/>
          <p:nvPr>
            <p:ph idx="2" type="pic"/>
          </p:nvPr>
        </p:nvSpPr>
        <p:spPr>
          <a:xfrm>
            <a:off x="5043600" y="0"/>
            <a:ext cx="4100400" cy="5144400"/>
          </a:xfrm>
          <a:prstGeom prst="rect">
            <a:avLst/>
          </a:prstGeom>
          <a:noFill/>
          <a:ln>
            <a:noFill/>
          </a:ln>
        </p:spPr>
      </p:sp>
      <p:sp>
        <p:nvSpPr>
          <p:cNvPr id="73" name="Google Shape;73;p16"/>
          <p:cNvSpPr txBox="1"/>
          <p:nvPr>
            <p:ph type="title"/>
          </p:nvPr>
        </p:nvSpPr>
        <p:spPr>
          <a:xfrm>
            <a:off x="370800" y="417600"/>
            <a:ext cx="4284000" cy="5472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 name="Google Shape;74;p16"/>
          <p:cNvSpPr txBox="1"/>
          <p:nvPr>
            <p:ph idx="1" type="body"/>
          </p:nvPr>
        </p:nvSpPr>
        <p:spPr>
          <a:xfrm>
            <a:off x="370800" y="1274400"/>
            <a:ext cx="4284000" cy="34488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paragraphs" type="tx">
  <p:cSld name="TITLE_AND_BODY">
    <p:spTree>
      <p:nvGrpSpPr>
        <p:cNvPr id="75" name="Shape 75"/>
        <p:cNvGrpSpPr/>
        <p:nvPr/>
      </p:nvGrpSpPr>
      <p:grpSpPr>
        <a:xfrm>
          <a:off x="0" y="0"/>
          <a:ext cx="0" cy="0"/>
          <a:chOff x="0" y="0"/>
          <a:chExt cx="0" cy="0"/>
        </a:xfrm>
      </p:grpSpPr>
      <p:sp>
        <p:nvSpPr>
          <p:cNvPr id="76" name="Google Shape;76;p17"/>
          <p:cNvSpPr/>
          <p:nvPr/>
        </p:nvSpPr>
        <p:spPr>
          <a:xfrm flipH="1" rot="9687985">
            <a:off x="-59106" y="-1387457"/>
            <a:ext cx="12234617" cy="12234617"/>
          </a:xfrm>
          <a:prstGeom prst="ellipse">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8" name="Google Shape;78;p17"/>
          <p:cNvSpPr txBox="1"/>
          <p:nvPr>
            <p:ph type="title"/>
          </p:nvPr>
        </p:nvSpPr>
        <p:spPr>
          <a:xfrm>
            <a:off x="505800" y="447750"/>
            <a:ext cx="8132400" cy="5472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7"/>
          <p:cNvSpPr txBox="1"/>
          <p:nvPr>
            <p:ph idx="1" type="body"/>
          </p:nvPr>
        </p:nvSpPr>
        <p:spPr>
          <a:xfrm>
            <a:off x="505800" y="1164150"/>
            <a:ext cx="2588400" cy="35316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0" name="Google Shape;80;p17"/>
          <p:cNvSpPr txBox="1"/>
          <p:nvPr>
            <p:ph idx="2" type="body"/>
          </p:nvPr>
        </p:nvSpPr>
        <p:spPr>
          <a:xfrm>
            <a:off x="3277800" y="1164150"/>
            <a:ext cx="2588400" cy="35316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1" name="Google Shape;81;p17"/>
          <p:cNvSpPr txBox="1"/>
          <p:nvPr>
            <p:ph idx="3" type="body"/>
          </p:nvPr>
        </p:nvSpPr>
        <p:spPr>
          <a:xfrm>
            <a:off x="6049800" y="1164150"/>
            <a:ext cx="2588400" cy="35316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1" type="twoColTx">
  <p:cSld name="TITLE_AND_TWO_COLUMNS">
    <p:spTree>
      <p:nvGrpSpPr>
        <p:cNvPr id="82" name="Shape 82"/>
        <p:cNvGrpSpPr/>
        <p:nvPr/>
      </p:nvGrpSpPr>
      <p:grpSpPr>
        <a:xfrm>
          <a:off x="0" y="0"/>
          <a:ext cx="0" cy="0"/>
          <a:chOff x="0" y="0"/>
          <a:chExt cx="0" cy="0"/>
        </a:xfrm>
      </p:grpSpPr>
      <p:sp>
        <p:nvSpPr>
          <p:cNvPr id="83" name="Google Shape;83;p18"/>
          <p:cNvSpPr/>
          <p:nvPr/>
        </p:nvSpPr>
        <p:spPr>
          <a:xfrm flipH="1" rot="-6785469">
            <a:off x="4016067" y="6820"/>
            <a:ext cx="5125766" cy="5125766"/>
          </a:xfrm>
          <a:prstGeom prst="ellipse">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18"/>
          <p:cNvSpPr/>
          <p:nvPr/>
        </p:nvSpPr>
        <p:spPr>
          <a:xfrm>
            <a:off x="0" y="-43613"/>
            <a:ext cx="2849400" cy="5201700"/>
          </a:xfrm>
          <a:prstGeom prst="rect">
            <a:avLst/>
          </a:prstGeom>
          <a:solidFill>
            <a:srgbClr val="CFE2F3">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8"/>
          <p:cNvSpPr txBox="1"/>
          <p:nvPr>
            <p:ph type="title"/>
          </p:nvPr>
        </p:nvSpPr>
        <p:spPr>
          <a:xfrm>
            <a:off x="6006550" y="448100"/>
            <a:ext cx="2770800" cy="5472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7" name="Google Shape;87;p18"/>
          <p:cNvSpPr/>
          <p:nvPr/>
        </p:nvSpPr>
        <p:spPr>
          <a:xfrm>
            <a:off x="2849400" y="-29088"/>
            <a:ext cx="2849400" cy="5201700"/>
          </a:xfrm>
          <a:prstGeom prst="rect">
            <a:avLst/>
          </a:prstGeom>
          <a:solidFill>
            <a:srgbClr val="CFE2F3">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8"/>
          <p:cNvSpPr txBox="1"/>
          <p:nvPr>
            <p:ph idx="1" type="subTitle"/>
          </p:nvPr>
        </p:nvSpPr>
        <p:spPr>
          <a:xfrm>
            <a:off x="249000" y="469700"/>
            <a:ext cx="2351400" cy="504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89" name="Google Shape;89;p18"/>
          <p:cNvSpPr txBox="1"/>
          <p:nvPr>
            <p:ph idx="2" type="body"/>
          </p:nvPr>
        </p:nvSpPr>
        <p:spPr>
          <a:xfrm>
            <a:off x="249000" y="1063700"/>
            <a:ext cx="2351400" cy="37062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90" name="Google Shape;90;p18"/>
          <p:cNvSpPr txBox="1"/>
          <p:nvPr>
            <p:ph idx="3" type="subTitle"/>
          </p:nvPr>
        </p:nvSpPr>
        <p:spPr>
          <a:xfrm>
            <a:off x="3098400" y="469700"/>
            <a:ext cx="2351400" cy="504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91" name="Google Shape;91;p18"/>
          <p:cNvSpPr txBox="1"/>
          <p:nvPr>
            <p:ph idx="4" type="body"/>
          </p:nvPr>
        </p:nvSpPr>
        <p:spPr>
          <a:xfrm>
            <a:off x="3098400" y="1063700"/>
            <a:ext cx="2351400" cy="37062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1 Image" type="titleOnly">
  <p:cSld name="TITLE_ONLY">
    <p:spTree>
      <p:nvGrpSpPr>
        <p:cNvPr id="92" name="Shape 92"/>
        <p:cNvGrpSpPr/>
        <p:nvPr/>
      </p:nvGrpSpPr>
      <p:grpSpPr>
        <a:xfrm>
          <a:off x="0" y="0"/>
          <a:ext cx="0" cy="0"/>
          <a:chOff x="0" y="0"/>
          <a:chExt cx="0" cy="0"/>
        </a:xfrm>
      </p:grpSpPr>
      <p:sp>
        <p:nvSpPr>
          <p:cNvPr id="93" name="Google Shape;9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4" name="Google Shape;94;p19"/>
          <p:cNvSpPr/>
          <p:nvPr/>
        </p:nvSpPr>
        <p:spPr>
          <a:xfrm>
            <a:off x="3445200" y="-43613"/>
            <a:ext cx="2849400" cy="5201700"/>
          </a:xfrm>
          <a:prstGeom prst="rect">
            <a:avLst/>
          </a:prstGeom>
          <a:solidFill>
            <a:srgbClr val="CFE2F3">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 name="Google Shape;95;p19"/>
          <p:cNvSpPr/>
          <p:nvPr/>
        </p:nvSpPr>
        <p:spPr>
          <a:xfrm>
            <a:off x="6294600" y="-29088"/>
            <a:ext cx="2849400" cy="5201700"/>
          </a:xfrm>
          <a:prstGeom prst="rect">
            <a:avLst/>
          </a:prstGeom>
          <a:solidFill>
            <a:srgbClr val="CFE2F3">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19"/>
          <p:cNvSpPr txBox="1"/>
          <p:nvPr>
            <p:ph idx="1" type="subTitle"/>
          </p:nvPr>
        </p:nvSpPr>
        <p:spPr>
          <a:xfrm>
            <a:off x="3694200" y="1941750"/>
            <a:ext cx="2351400" cy="504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97" name="Google Shape;97;p19"/>
          <p:cNvSpPr txBox="1"/>
          <p:nvPr>
            <p:ph idx="2" type="body"/>
          </p:nvPr>
        </p:nvSpPr>
        <p:spPr>
          <a:xfrm>
            <a:off x="3694200" y="2617825"/>
            <a:ext cx="2351400" cy="22098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98" name="Google Shape;98;p19"/>
          <p:cNvSpPr txBox="1"/>
          <p:nvPr>
            <p:ph idx="3" type="subTitle"/>
          </p:nvPr>
        </p:nvSpPr>
        <p:spPr>
          <a:xfrm>
            <a:off x="6543600" y="1941750"/>
            <a:ext cx="2351400" cy="504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99" name="Google Shape;99;p19"/>
          <p:cNvSpPr txBox="1"/>
          <p:nvPr>
            <p:ph idx="4" type="body"/>
          </p:nvPr>
        </p:nvSpPr>
        <p:spPr>
          <a:xfrm>
            <a:off x="6543600" y="2617825"/>
            <a:ext cx="2351400" cy="22098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grpSp>
        <p:nvGrpSpPr>
          <p:cNvPr id="100" name="Google Shape;100;p19"/>
          <p:cNvGrpSpPr/>
          <p:nvPr/>
        </p:nvGrpSpPr>
        <p:grpSpPr>
          <a:xfrm>
            <a:off x="-1095774" y="-642336"/>
            <a:ext cx="2209810" cy="2209810"/>
            <a:chOff x="-1225650" y="-310172"/>
            <a:chExt cx="2751600" cy="2751600"/>
          </a:xfrm>
        </p:grpSpPr>
        <p:sp>
          <p:nvSpPr>
            <p:cNvPr id="101" name="Google Shape;101;p19"/>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9"/>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9"/>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4" name="Google Shape;104;p19"/>
          <p:cNvSpPr/>
          <p:nvPr>
            <p:ph idx="5" type="pic"/>
          </p:nvPr>
        </p:nvSpPr>
        <p:spPr>
          <a:xfrm>
            <a:off x="3466525" y="0"/>
            <a:ext cx="2849400" cy="1711800"/>
          </a:xfrm>
          <a:prstGeom prst="rect">
            <a:avLst/>
          </a:prstGeom>
          <a:noFill/>
          <a:ln>
            <a:noFill/>
          </a:ln>
        </p:spPr>
      </p:sp>
      <p:sp>
        <p:nvSpPr>
          <p:cNvPr id="105" name="Google Shape;105;p19"/>
          <p:cNvSpPr/>
          <p:nvPr>
            <p:ph idx="6" type="pic"/>
          </p:nvPr>
        </p:nvSpPr>
        <p:spPr>
          <a:xfrm>
            <a:off x="6315925" y="150"/>
            <a:ext cx="2849400" cy="1711800"/>
          </a:xfrm>
          <a:prstGeom prst="rect">
            <a:avLst/>
          </a:prstGeom>
          <a:noFill/>
          <a:ln>
            <a:noFill/>
          </a:ln>
        </p:spPr>
      </p:sp>
      <p:sp>
        <p:nvSpPr>
          <p:cNvPr id="106" name="Google Shape;106;p19"/>
          <p:cNvSpPr txBox="1"/>
          <p:nvPr>
            <p:ph type="title"/>
          </p:nvPr>
        </p:nvSpPr>
        <p:spPr>
          <a:xfrm>
            <a:off x="370800" y="417600"/>
            <a:ext cx="2749200" cy="5472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2">
  <p:cSld name="ONE_COLUMN_TEXT">
    <p:spTree>
      <p:nvGrpSpPr>
        <p:cNvPr id="107" name="Shape 107"/>
        <p:cNvGrpSpPr/>
        <p:nvPr/>
      </p:nvGrpSpPr>
      <p:grpSpPr>
        <a:xfrm>
          <a:off x="0" y="0"/>
          <a:ext cx="0" cy="0"/>
          <a:chOff x="0" y="0"/>
          <a:chExt cx="0" cy="0"/>
        </a:xfrm>
      </p:grpSpPr>
      <p:sp>
        <p:nvSpPr>
          <p:cNvPr id="108" name="Google Shape;108;p20"/>
          <p:cNvSpPr/>
          <p:nvPr/>
        </p:nvSpPr>
        <p:spPr>
          <a:xfrm>
            <a:off x="719025" y="1088550"/>
            <a:ext cx="3749700" cy="3625200"/>
          </a:xfrm>
          <a:prstGeom prst="roundRect">
            <a:avLst>
              <a:gd fmla="val 4845" name="adj"/>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20"/>
          <p:cNvSpPr/>
          <p:nvPr/>
        </p:nvSpPr>
        <p:spPr>
          <a:xfrm>
            <a:off x="4680750" y="1099600"/>
            <a:ext cx="3749700" cy="3625200"/>
          </a:xfrm>
          <a:prstGeom prst="roundRect">
            <a:avLst>
              <a:gd fmla="val 4845" name="adj"/>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11" name="Google Shape;111;p20"/>
          <p:cNvSpPr/>
          <p:nvPr/>
        </p:nvSpPr>
        <p:spPr>
          <a:xfrm>
            <a:off x="1128375" y="1401975"/>
            <a:ext cx="288900" cy="288900"/>
          </a:xfrm>
          <a:prstGeom prst="rect">
            <a:avLst/>
          </a:prstGeom>
          <a:solidFill>
            <a:srgbClr val="CFE2F3">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20"/>
          <p:cNvSpPr/>
          <p:nvPr/>
        </p:nvSpPr>
        <p:spPr>
          <a:xfrm>
            <a:off x="5097125" y="1401975"/>
            <a:ext cx="288900" cy="288900"/>
          </a:xfrm>
          <a:prstGeom prst="rect">
            <a:avLst/>
          </a:prstGeom>
          <a:solidFill>
            <a:srgbClr val="CFE2F3">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20"/>
          <p:cNvSpPr txBox="1"/>
          <p:nvPr>
            <p:ph idx="1" type="subTitle"/>
          </p:nvPr>
        </p:nvSpPr>
        <p:spPr>
          <a:xfrm>
            <a:off x="1033200" y="1749600"/>
            <a:ext cx="3132000" cy="471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114" name="Google Shape;114;p20"/>
          <p:cNvSpPr txBox="1"/>
          <p:nvPr>
            <p:ph idx="2" type="body"/>
          </p:nvPr>
        </p:nvSpPr>
        <p:spPr>
          <a:xfrm>
            <a:off x="1033200" y="2311200"/>
            <a:ext cx="3132000" cy="20304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15" name="Google Shape;115;p20"/>
          <p:cNvSpPr txBox="1"/>
          <p:nvPr>
            <p:ph idx="3" type="subTitle"/>
          </p:nvPr>
        </p:nvSpPr>
        <p:spPr>
          <a:xfrm>
            <a:off x="4989600" y="1749600"/>
            <a:ext cx="3132000" cy="471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116" name="Google Shape;116;p20"/>
          <p:cNvSpPr txBox="1"/>
          <p:nvPr>
            <p:ph idx="4" type="body"/>
          </p:nvPr>
        </p:nvSpPr>
        <p:spPr>
          <a:xfrm>
            <a:off x="4989600" y="2311200"/>
            <a:ext cx="3132000" cy="20304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17" name="Google Shape;117;p20"/>
          <p:cNvSpPr txBox="1"/>
          <p:nvPr>
            <p:ph type="title"/>
          </p:nvPr>
        </p:nvSpPr>
        <p:spPr>
          <a:xfrm>
            <a:off x="666000" y="334800"/>
            <a:ext cx="7614000" cy="5472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3">
  <p:cSld name="MAIN_POINT">
    <p:spTree>
      <p:nvGrpSpPr>
        <p:cNvPr id="118" name="Shape 118"/>
        <p:cNvGrpSpPr/>
        <p:nvPr/>
      </p:nvGrpSpPr>
      <p:grpSpPr>
        <a:xfrm>
          <a:off x="0" y="0"/>
          <a:ext cx="0" cy="0"/>
          <a:chOff x="0" y="0"/>
          <a:chExt cx="0" cy="0"/>
        </a:xfrm>
      </p:grpSpPr>
      <p:sp>
        <p:nvSpPr>
          <p:cNvPr id="119" name="Google Shape;119;p21"/>
          <p:cNvSpPr/>
          <p:nvPr/>
        </p:nvSpPr>
        <p:spPr>
          <a:xfrm rot="5400000">
            <a:off x="3014875" y="1408300"/>
            <a:ext cx="5182200" cy="2325300"/>
          </a:xfrm>
          <a:prstGeom prst="roundRect">
            <a:avLst>
              <a:gd fmla="val 0" name="adj"/>
            </a:avLst>
          </a:prstGeom>
          <a:solidFill>
            <a:srgbClr val="CFE2F3">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p:nvPr/>
        </p:nvSpPr>
        <p:spPr>
          <a:xfrm rot="5400000">
            <a:off x="5390250" y="1409100"/>
            <a:ext cx="5182200" cy="2325300"/>
          </a:xfrm>
          <a:prstGeom prst="roundRect">
            <a:avLst>
              <a:gd fmla="val 0" name="adj"/>
            </a:avLst>
          </a:prstGeom>
          <a:solidFill>
            <a:srgbClr val="CFE2F3">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p:nvPr/>
        </p:nvSpPr>
        <p:spPr>
          <a:xfrm rot="6785775">
            <a:off x="4420832" y="990049"/>
            <a:ext cx="5292944" cy="5292944"/>
          </a:xfrm>
          <a:prstGeom prst="ellipse">
            <a:avLst/>
          </a:prstGeom>
          <a:gradFill>
            <a:gsLst>
              <a:gs pos="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3" name="Google Shape;123;p21"/>
          <p:cNvSpPr txBox="1"/>
          <p:nvPr>
            <p:ph idx="1" type="subTitle"/>
          </p:nvPr>
        </p:nvSpPr>
        <p:spPr>
          <a:xfrm>
            <a:off x="4453975" y="411750"/>
            <a:ext cx="2304000" cy="547200"/>
          </a:xfrm>
          <a:prstGeom prst="rect">
            <a:avLst/>
          </a:prstGeom>
          <a:noFill/>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124" name="Google Shape;124;p21"/>
          <p:cNvSpPr txBox="1"/>
          <p:nvPr>
            <p:ph idx="2" type="body"/>
          </p:nvPr>
        </p:nvSpPr>
        <p:spPr>
          <a:xfrm>
            <a:off x="4453975" y="1005750"/>
            <a:ext cx="2304000" cy="3726000"/>
          </a:xfrm>
          <a:prstGeom prst="rect">
            <a:avLst/>
          </a:prstGeom>
          <a:noFill/>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5" name="Google Shape;125;p21"/>
          <p:cNvSpPr txBox="1"/>
          <p:nvPr>
            <p:ph type="title"/>
          </p:nvPr>
        </p:nvSpPr>
        <p:spPr>
          <a:xfrm>
            <a:off x="396000" y="345600"/>
            <a:ext cx="3651900" cy="5472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6" name="Google Shape;126;p21"/>
          <p:cNvSpPr txBox="1"/>
          <p:nvPr>
            <p:ph idx="3" type="subTitle"/>
          </p:nvPr>
        </p:nvSpPr>
        <p:spPr>
          <a:xfrm>
            <a:off x="6829350" y="412550"/>
            <a:ext cx="2304000" cy="547200"/>
          </a:xfrm>
          <a:prstGeom prst="rect">
            <a:avLst/>
          </a:prstGeom>
          <a:noFill/>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127" name="Google Shape;127;p21"/>
          <p:cNvSpPr txBox="1"/>
          <p:nvPr>
            <p:ph idx="4" type="body"/>
          </p:nvPr>
        </p:nvSpPr>
        <p:spPr>
          <a:xfrm>
            <a:off x="6829350" y="1006550"/>
            <a:ext cx="2304000" cy="3726000"/>
          </a:xfrm>
          <a:prstGeom prst="rect">
            <a:avLst/>
          </a:prstGeom>
          <a:noFill/>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1 No Image">
  <p:cSld name="SECTION_TITLE_AND_DESCRIPTION">
    <p:spTree>
      <p:nvGrpSpPr>
        <p:cNvPr id="128" name="Shape 128"/>
        <p:cNvGrpSpPr/>
        <p:nvPr/>
      </p:nvGrpSpPr>
      <p:grpSpPr>
        <a:xfrm>
          <a:off x="0" y="0"/>
          <a:ext cx="0" cy="0"/>
          <a:chOff x="0" y="0"/>
          <a:chExt cx="0" cy="0"/>
        </a:xfrm>
      </p:grpSpPr>
      <p:sp>
        <p:nvSpPr>
          <p:cNvPr id="129" name="Google Shape;129;p22"/>
          <p:cNvSpPr/>
          <p:nvPr/>
        </p:nvSpPr>
        <p:spPr>
          <a:xfrm>
            <a:off x="347725" y="345925"/>
            <a:ext cx="8454000" cy="4458600"/>
          </a:xfrm>
          <a:prstGeom prst="roundRect">
            <a:avLst>
              <a:gd fmla="val 3136" name="adj"/>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22"/>
          <p:cNvSpPr/>
          <p:nvPr/>
        </p:nvSpPr>
        <p:spPr>
          <a:xfrm rot="-8100000">
            <a:off x="387758" y="384433"/>
            <a:ext cx="4419135" cy="4419135"/>
          </a:xfrm>
          <a:prstGeom prst="ellipse">
            <a:avLst/>
          </a:prstGeom>
          <a:solidFill>
            <a:srgbClr val="CFE2F3">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2" name="Google Shape;132;p22"/>
          <p:cNvSpPr txBox="1"/>
          <p:nvPr>
            <p:ph idx="1" type="body"/>
          </p:nvPr>
        </p:nvSpPr>
        <p:spPr>
          <a:xfrm>
            <a:off x="547650" y="1378225"/>
            <a:ext cx="8048700" cy="32508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3" name="Google Shape;133;p22"/>
          <p:cNvSpPr txBox="1"/>
          <p:nvPr>
            <p:ph type="title"/>
          </p:nvPr>
        </p:nvSpPr>
        <p:spPr>
          <a:xfrm>
            <a:off x="547650" y="521425"/>
            <a:ext cx="8048700" cy="5472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1">
  <p:cSld name="CAPTION_ONLY">
    <p:spTree>
      <p:nvGrpSpPr>
        <p:cNvPr id="134" name="Shape 134"/>
        <p:cNvGrpSpPr/>
        <p:nvPr/>
      </p:nvGrpSpPr>
      <p:grpSpPr>
        <a:xfrm>
          <a:off x="0" y="0"/>
          <a:ext cx="0" cy="0"/>
          <a:chOff x="0" y="0"/>
          <a:chExt cx="0" cy="0"/>
        </a:xfrm>
      </p:grpSpPr>
      <p:sp>
        <p:nvSpPr>
          <p:cNvPr id="135" name="Google Shape;13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136" name="Google Shape;136;p23"/>
          <p:cNvGrpSpPr/>
          <p:nvPr/>
        </p:nvGrpSpPr>
        <p:grpSpPr>
          <a:xfrm>
            <a:off x="5012100" y="-534151"/>
            <a:ext cx="4653900" cy="4704600"/>
            <a:chOff x="5012100" y="-534151"/>
            <a:chExt cx="4653900" cy="4704600"/>
          </a:xfrm>
        </p:grpSpPr>
        <p:sp>
          <p:nvSpPr>
            <p:cNvPr id="137" name="Google Shape;137;p23"/>
            <p:cNvSpPr/>
            <p:nvPr/>
          </p:nvSpPr>
          <p:spPr>
            <a:xfrm flipH="1" rot="-6756923">
              <a:off x="5568508" y="22313"/>
              <a:ext cx="3541085" cy="359167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3"/>
            <p:cNvSpPr/>
            <p:nvPr/>
          </p:nvSpPr>
          <p:spPr>
            <a:xfrm flipH="1" rot="-6756183">
              <a:off x="5833516" y="406890"/>
              <a:ext cx="2910669" cy="2865027"/>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3"/>
            <p:cNvSpPr/>
            <p:nvPr/>
          </p:nvSpPr>
          <p:spPr>
            <a:xfrm flipH="1" rot="-6757555">
              <a:off x="6196888" y="762764"/>
              <a:ext cx="2187346" cy="215305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40" name="Google Shape;140;p23"/>
          <p:cNvSpPr/>
          <p:nvPr>
            <p:ph idx="2" type="pic"/>
          </p:nvPr>
        </p:nvSpPr>
        <p:spPr>
          <a:xfrm>
            <a:off x="5589075" y="1588700"/>
            <a:ext cx="3555000" cy="3555000"/>
          </a:xfrm>
          <a:prstGeom prst="rect">
            <a:avLst/>
          </a:prstGeom>
          <a:noFill/>
          <a:ln>
            <a:noFill/>
          </a:ln>
        </p:spPr>
      </p:sp>
      <p:sp>
        <p:nvSpPr>
          <p:cNvPr id="141" name="Google Shape;141;p23"/>
          <p:cNvSpPr/>
          <p:nvPr/>
        </p:nvSpPr>
        <p:spPr>
          <a:xfrm>
            <a:off x="5153175" y="0"/>
            <a:ext cx="435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Light"/>
              <a:ea typeface="Sora Light"/>
              <a:cs typeface="Sora Light"/>
              <a:sym typeface="Sora Light"/>
            </a:endParaRPr>
          </a:p>
        </p:txBody>
      </p:sp>
      <p:sp>
        <p:nvSpPr>
          <p:cNvPr id="142" name="Google Shape;142;p23"/>
          <p:cNvSpPr txBox="1"/>
          <p:nvPr>
            <p:ph type="title"/>
          </p:nvPr>
        </p:nvSpPr>
        <p:spPr>
          <a:xfrm>
            <a:off x="447075" y="359550"/>
            <a:ext cx="4662000" cy="5472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 name="Google Shape;143;p23"/>
          <p:cNvSpPr txBox="1"/>
          <p:nvPr>
            <p:ph idx="1" type="body"/>
          </p:nvPr>
        </p:nvSpPr>
        <p:spPr>
          <a:xfrm>
            <a:off x="447075" y="1057950"/>
            <a:ext cx="4662000" cy="37260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2">
  <p:cSld name="BIG_NUMBER">
    <p:spTree>
      <p:nvGrpSpPr>
        <p:cNvPr id="144" name="Shape 144"/>
        <p:cNvGrpSpPr/>
        <p:nvPr/>
      </p:nvGrpSpPr>
      <p:grpSpPr>
        <a:xfrm>
          <a:off x="0" y="0"/>
          <a:ext cx="0" cy="0"/>
          <a:chOff x="0" y="0"/>
          <a:chExt cx="0" cy="0"/>
        </a:xfrm>
      </p:grpSpPr>
      <p:sp>
        <p:nvSpPr>
          <p:cNvPr id="145" name="Google Shape;14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24"/>
          <p:cNvSpPr/>
          <p:nvPr/>
        </p:nvSpPr>
        <p:spPr>
          <a:xfrm flipH="1" rot="-3122272">
            <a:off x="6278743" y="2096956"/>
            <a:ext cx="5448510" cy="5526138"/>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4"/>
          <p:cNvSpPr/>
          <p:nvPr/>
        </p:nvSpPr>
        <p:spPr>
          <a:xfrm flipH="1" rot="-3121664">
            <a:off x="6697665" y="2604593"/>
            <a:ext cx="4478449" cy="4408457"/>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24"/>
          <p:cNvSpPr/>
          <p:nvPr/>
        </p:nvSpPr>
        <p:spPr>
          <a:xfrm flipH="1" rot="-3123147">
            <a:off x="7255145" y="3154766"/>
            <a:ext cx="3365695" cy="3312189"/>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24"/>
          <p:cNvSpPr/>
          <p:nvPr>
            <p:ph idx="2" type="pic"/>
          </p:nvPr>
        </p:nvSpPr>
        <p:spPr>
          <a:xfrm>
            <a:off x="0" y="0"/>
            <a:ext cx="3042000" cy="5143500"/>
          </a:xfrm>
          <a:prstGeom prst="rect">
            <a:avLst/>
          </a:prstGeom>
          <a:noFill/>
          <a:ln>
            <a:noFill/>
          </a:ln>
        </p:spPr>
      </p:sp>
      <p:sp>
        <p:nvSpPr>
          <p:cNvPr id="150" name="Google Shape;150;p24"/>
          <p:cNvSpPr txBox="1"/>
          <p:nvPr>
            <p:ph type="title"/>
          </p:nvPr>
        </p:nvSpPr>
        <p:spPr>
          <a:xfrm>
            <a:off x="3482150" y="359550"/>
            <a:ext cx="5135700" cy="5472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1" name="Google Shape;151;p24"/>
          <p:cNvSpPr txBox="1"/>
          <p:nvPr>
            <p:ph idx="1" type="body"/>
          </p:nvPr>
        </p:nvSpPr>
        <p:spPr>
          <a:xfrm>
            <a:off x="3482150" y="1057950"/>
            <a:ext cx="5135700" cy="37260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
  <p:cSld name="CUSTOM">
    <p:spTree>
      <p:nvGrpSpPr>
        <p:cNvPr id="152" name="Shape 152"/>
        <p:cNvGrpSpPr/>
        <p:nvPr/>
      </p:nvGrpSpPr>
      <p:grpSpPr>
        <a:xfrm>
          <a:off x="0" y="0"/>
          <a:ext cx="0" cy="0"/>
          <a:chOff x="0" y="0"/>
          <a:chExt cx="0" cy="0"/>
        </a:xfrm>
      </p:grpSpPr>
      <p:sp>
        <p:nvSpPr>
          <p:cNvPr id="153" name="Google Shape;153;p25"/>
          <p:cNvSpPr/>
          <p:nvPr/>
        </p:nvSpPr>
        <p:spPr>
          <a:xfrm rot="5400000">
            <a:off x="-21000" y="1943600"/>
            <a:ext cx="4169100" cy="2230500"/>
          </a:xfrm>
          <a:prstGeom prst="roundRect">
            <a:avLst>
              <a:gd fmla="val 0" name="adj"/>
            </a:avLst>
          </a:prstGeom>
          <a:gradFill>
            <a:gsLst>
              <a:gs pos="0">
                <a:srgbClr val="0064B2">
                  <a:alpha val="20000"/>
                  <a:alpha val="20000"/>
                </a:srgbClr>
              </a:gs>
              <a:gs pos="50000">
                <a:schemeClr val="lt1">
                  <a:alpha val="20000"/>
                </a:schemeClr>
              </a:gs>
              <a:gs pos="100000">
                <a:srgbClr val="0064B2">
                  <a:alpha val="0"/>
                  <a:alpha val="2000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rot="5400000">
            <a:off x="2472150" y="1959800"/>
            <a:ext cx="4201500" cy="2230500"/>
          </a:xfrm>
          <a:prstGeom prst="roundRect">
            <a:avLst>
              <a:gd fmla="val 0" name="adj"/>
            </a:avLst>
          </a:prstGeom>
          <a:gradFill>
            <a:gsLst>
              <a:gs pos="0">
                <a:srgbClr val="0064B2">
                  <a:alpha val="20000"/>
                  <a:alpha val="0"/>
                </a:srgbClr>
              </a:gs>
              <a:gs pos="50000">
                <a:schemeClr val="lt1">
                  <a:alpha val="0"/>
                </a:schemeClr>
              </a:gs>
              <a:gs pos="100000">
                <a:srgbClr val="0064B2">
                  <a:alpha val="0"/>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rot="5400000">
            <a:off x="4997700" y="1943600"/>
            <a:ext cx="4169100" cy="2230500"/>
          </a:xfrm>
          <a:prstGeom prst="roundRect">
            <a:avLst>
              <a:gd fmla="val 0" name="adj"/>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txBox="1"/>
          <p:nvPr>
            <p:ph type="title"/>
          </p:nvPr>
        </p:nvSpPr>
        <p:spPr>
          <a:xfrm>
            <a:off x="941400" y="293750"/>
            <a:ext cx="7264800" cy="547200"/>
          </a:xfrm>
          <a:prstGeom prst="rect">
            <a:avLst/>
          </a:prstGeom>
        </p:spPr>
        <p:txBody>
          <a:bodyPr anchorCtr="0" anchor="t" bIns="91425" lIns="91425" spcFirstLastPara="1" rIns="91425" wrap="square" tIns="91425">
            <a:norm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57" name="Google Shape;157;p25"/>
          <p:cNvSpPr txBox="1"/>
          <p:nvPr>
            <p:ph idx="1" type="subTitle"/>
          </p:nvPr>
        </p:nvSpPr>
        <p:spPr>
          <a:xfrm>
            <a:off x="943200" y="1238400"/>
            <a:ext cx="2235600" cy="597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158" name="Google Shape;158;p25"/>
          <p:cNvSpPr txBox="1"/>
          <p:nvPr>
            <p:ph idx="2" type="body"/>
          </p:nvPr>
        </p:nvSpPr>
        <p:spPr>
          <a:xfrm>
            <a:off x="943200" y="2008800"/>
            <a:ext cx="2235600" cy="28260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59" name="Google Shape;159;p25"/>
          <p:cNvSpPr txBox="1"/>
          <p:nvPr>
            <p:ph idx="3" type="subTitle"/>
          </p:nvPr>
        </p:nvSpPr>
        <p:spPr>
          <a:xfrm>
            <a:off x="3456000" y="1238400"/>
            <a:ext cx="2235600" cy="597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160" name="Google Shape;160;p25"/>
          <p:cNvSpPr txBox="1"/>
          <p:nvPr>
            <p:ph idx="4" type="body"/>
          </p:nvPr>
        </p:nvSpPr>
        <p:spPr>
          <a:xfrm>
            <a:off x="3456000" y="2008800"/>
            <a:ext cx="2235600" cy="28260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61" name="Google Shape;161;p25"/>
          <p:cNvSpPr txBox="1"/>
          <p:nvPr>
            <p:ph idx="5" type="subTitle"/>
          </p:nvPr>
        </p:nvSpPr>
        <p:spPr>
          <a:xfrm>
            <a:off x="5968800" y="1238400"/>
            <a:ext cx="2235600" cy="597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162" name="Google Shape;162;p25"/>
          <p:cNvSpPr txBox="1"/>
          <p:nvPr>
            <p:ph idx="6" type="body"/>
          </p:nvPr>
        </p:nvSpPr>
        <p:spPr>
          <a:xfrm>
            <a:off x="5968800" y="2008800"/>
            <a:ext cx="2235600" cy="28260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grpSp>
        <p:nvGrpSpPr>
          <p:cNvPr id="163" name="Google Shape;163;p25"/>
          <p:cNvGrpSpPr/>
          <p:nvPr/>
        </p:nvGrpSpPr>
        <p:grpSpPr>
          <a:xfrm>
            <a:off x="7658090" y="-375392"/>
            <a:ext cx="3070178" cy="3103625"/>
            <a:chOff x="5012100" y="-534151"/>
            <a:chExt cx="4653900" cy="4704600"/>
          </a:xfrm>
        </p:grpSpPr>
        <p:sp>
          <p:nvSpPr>
            <p:cNvPr id="164" name="Google Shape;164;p25"/>
            <p:cNvSpPr/>
            <p:nvPr/>
          </p:nvSpPr>
          <p:spPr>
            <a:xfrm flipH="1" rot="-6756923">
              <a:off x="5568508" y="22313"/>
              <a:ext cx="3541085" cy="359167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25"/>
            <p:cNvSpPr/>
            <p:nvPr/>
          </p:nvSpPr>
          <p:spPr>
            <a:xfrm flipH="1" rot="-6756183">
              <a:off x="5833516" y="406890"/>
              <a:ext cx="2910669" cy="2865027"/>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25"/>
            <p:cNvSpPr/>
            <p:nvPr/>
          </p:nvSpPr>
          <p:spPr>
            <a:xfrm flipH="1" rot="-6757555">
              <a:off x="6196888" y="762764"/>
              <a:ext cx="2187346" cy="215305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67" name="Google Shape;167;p25"/>
          <p:cNvGrpSpPr/>
          <p:nvPr/>
        </p:nvGrpSpPr>
        <p:grpSpPr>
          <a:xfrm>
            <a:off x="-895889" y="3694035"/>
            <a:ext cx="1657719" cy="1675779"/>
            <a:chOff x="5012100" y="-534151"/>
            <a:chExt cx="4653900" cy="4704600"/>
          </a:xfrm>
        </p:grpSpPr>
        <p:sp>
          <p:nvSpPr>
            <p:cNvPr id="168" name="Google Shape;168;p25"/>
            <p:cNvSpPr/>
            <p:nvPr/>
          </p:nvSpPr>
          <p:spPr>
            <a:xfrm flipH="1" rot="-6756923">
              <a:off x="5568508" y="22313"/>
              <a:ext cx="3541085" cy="359167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25"/>
            <p:cNvSpPr/>
            <p:nvPr/>
          </p:nvSpPr>
          <p:spPr>
            <a:xfrm flipH="1" rot="-6756183">
              <a:off x="5833516" y="406890"/>
              <a:ext cx="2910669" cy="2865027"/>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5"/>
            <p:cNvSpPr/>
            <p:nvPr/>
          </p:nvSpPr>
          <p:spPr>
            <a:xfrm flipH="1" rot="-6757555">
              <a:off x="6196888" y="762764"/>
              <a:ext cx="2187346" cy="215305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2" type="blank">
  <p:cSld name="BLANK">
    <p:bg>
      <p:bgPr>
        <a:gradFill>
          <a:gsLst>
            <a:gs pos="0">
              <a:schemeClr val="accent1"/>
            </a:gs>
            <a:gs pos="100000">
              <a:schemeClr val="accent2"/>
            </a:gs>
          </a:gsLst>
          <a:lin ang="13500032" scaled="0"/>
        </a:gradFill>
      </p:bgPr>
    </p:bg>
    <p:spTree>
      <p:nvGrpSpPr>
        <p:cNvPr id="171" name="Shape 171"/>
        <p:cNvGrpSpPr/>
        <p:nvPr/>
      </p:nvGrpSpPr>
      <p:grpSpPr>
        <a:xfrm>
          <a:off x="0" y="0"/>
          <a:ext cx="0" cy="0"/>
          <a:chOff x="0" y="0"/>
          <a:chExt cx="0" cy="0"/>
        </a:xfrm>
      </p:grpSpPr>
      <p:sp>
        <p:nvSpPr>
          <p:cNvPr id="172" name="Google Shape;172;p26"/>
          <p:cNvSpPr/>
          <p:nvPr/>
        </p:nvSpPr>
        <p:spPr>
          <a:xfrm>
            <a:off x="347725" y="345925"/>
            <a:ext cx="8454000" cy="4458600"/>
          </a:xfrm>
          <a:prstGeom prst="roundRect">
            <a:avLst>
              <a:gd fmla="val 3136" name="adj"/>
            </a:avLst>
          </a:prstGeom>
          <a:gradFill>
            <a:gsLst>
              <a:gs pos="0">
                <a:srgbClr val="0064B2"/>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cxnSp>
        <p:nvCxnSpPr>
          <p:cNvPr id="174" name="Google Shape;174;p26"/>
          <p:cNvCxnSpPr/>
          <p:nvPr/>
        </p:nvCxnSpPr>
        <p:spPr>
          <a:xfrm>
            <a:off x="3257150" y="1496175"/>
            <a:ext cx="0" cy="3050100"/>
          </a:xfrm>
          <a:prstGeom prst="straightConnector1">
            <a:avLst/>
          </a:prstGeom>
          <a:noFill/>
          <a:ln cap="flat" cmpd="sng" w="9525">
            <a:solidFill>
              <a:schemeClr val="lt2"/>
            </a:solidFill>
            <a:prstDash val="solid"/>
            <a:round/>
            <a:headEnd len="med" w="med" type="none"/>
            <a:tailEnd len="med" w="med" type="none"/>
          </a:ln>
        </p:spPr>
      </p:cxnSp>
      <p:cxnSp>
        <p:nvCxnSpPr>
          <p:cNvPr id="175" name="Google Shape;175;p26"/>
          <p:cNvCxnSpPr/>
          <p:nvPr/>
        </p:nvCxnSpPr>
        <p:spPr>
          <a:xfrm>
            <a:off x="5778350" y="1496175"/>
            <a:ext cx="0" cy="3018000"/>
          </a:xfrm>
          <a:prstGeom prst="straightConnector1">
            <a:avLst/>
          </a:prstGeom>
          <a:noFill/>
          <a:ln cap="flat" cmpd="sng" w="9525">
            <a:solidFill>
              <a:schemeClr val="lt2"/>
            </a:solidFill>
            <a:prstDash val="solid"/>
            <a:round/>
            <a:headEnd len="med" w="med" type="none"/>
            <a:tailEnd len="med" w="med" type="none"/>
          </a:ln>
        </p:spPr>
      </p:cxnSp>
      <p:sp>
        <p:nvSpPr>
          <p:cNvPr id="176" name="Google Shape;176;p26"/>
          <p:cNvSpPr txBox="1"/>
          <p:nvPr>
            <p:ph type="title"/>
          </p:nvPr>
        </p:nvSpPr>
        <p:spPr>
          <a:xfrm>
            <a:off x="991800" y="620725"/>
            <a:ext cx="7070400" cy="547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000"/>
              <a:buNone/>
              <a:defRPr>
                <a:solidFill>
                  <a:schemeClr val="lt1"/>
                </a:solidFill>
              </a:defRPr>
            </a:lvl1pPr>
            <a:lvl2pPr lvl="1" algn="ctr">
              <a:spcBef>
                <a:spcPts val="0"/>
              </a:spcBef>
              <a:spcAft>
                <a:spcPts val="0"/>
              </a:spcAft>
              <a:buClr>
                <a:schemeClr val="lt1"/>
              </a:buClr>
              <a:buSzPts val="2800"/>
              <a:buNone/>
              <a:defRPr>
                <a:solidFill>
                  <a:schemeClr val="lt1"/>
                </a:solidFill>
              </a:defRPr>
            </a:lvl2pPr>
            <a:lvl3pPr lvl="2" algn="ctr">
              <a:spcBef>
                <a:spcPts val="0"/>
              </a:spcBef>
              <a:spcAft>
                <a:spcPts val="0"/>
              </a:spcAft>
              <a:buClr>
                <a:schemeClr val="lt1"/>
              </a:buClr>
              <a:buSzPts val="2800"/>
              <a:buNone/>
              <a:defRPr>
                <a:solidFill>
                  <a:schemeClr val="lt1"/>
                </a:solidFill>
              </a:defRPr>
            </a:lvl3pPr>
            <a:lvl4pPr lvl="3" algn="ctr">
              <a:spcBef>
                <a:spcPts val="0"/>
              </a:spcBef>
              <a:spcAft>
                <a:spcPts val="0"/>
              </a:spcAft>
              <a:buClr>
                <a:schemeClr val="lt1"/>
              </a:buClr>
              <a:buSzPts val="2800"/>
              <a:buNone/>
              <a:defRPr>
                <a:solidFill>
                  <a:schemeClr val="lt1"/>
                </a:solidFill>
              </a:defRPr>
            </a:lvl4pPr>
            <a:lvl5pPr lvl="4" algn="ctr">
              <a:spcBef>
                <a:spcPts val="0"/>
              </a:spcBef>
              <a:spcAft>
                <a:spcPts val="0"/>
              </a:spcAft>
              <a:buClr>
                <a:schemeClr val="lt1"/>
              </a:buClr>
              <a:buSzPts val="2800"/>
              <a:buNone/>
              <a:defRPr>
                <a:solidFill>
                  <a:schemeClr val="lt1"/>
                </a:solidFill>
              </a:defRPr>
            </a:lvl5pPr>
            <a:lvl6pPr lvl="5" algn="ctr">
              <a:spcBef>
                <a:spcPts val="0"/>
              </a:spcBef>
              <a:spcAft>
                <a:spcPts val="0"/>
              </a:spcAft>
              <a:buClr>
                <a:schemeClr val="lt1"/>
              </a:buClr>
              <a:buSzPts val="2800"/>
              <a:buNone/>
              <a:defRPr>
                <a:solidFill>
                  <a:schemeClr val="lt1"/>
                </a:solidFill>
              </a:defRPr>
            </a:lvl6pPr>
            <a:lvl7pPr lvl="6" algn="ctr">
              <a:spcBef>
                <a:spcPts val="0"/>
              </a:spcBef>
              <a:spcAft>
                <a:spcPts val="0"/>
              </a:spcAft>
              <a:buClr>
                <a:schemeClr val="lt1"/>
              </a:buClr>
              <a:buSzPts val="2800"/>
              <a:buNone/>
              <a:defRPr>
                <a:solidFill>
                  <a:schemeClr val="lt1"/>
                </a:solidFill>
              </a:defRPr>
            </a:lvl7pPr>
            <a:lvl8pPr lvl="7" algn="ctr">
              <a:spcBef>
                <a:spcPts val="0"/>
              </a:spcBef>
              <a:spcAft>
                <a:spcPts val="0"/>
              </a:spcAft>
              <a:buClr>
                <a:schemeClr val="lt1"/>
              </a:buClr>
              <a:buSzPts val="2800"/>
              <a:buNone/>
              <a:defRPr>
                <a:solidFill>
                  <a:schemeClr val="lt1"/>
                </a:solidFill>
              </a:defRPr>
            </a:lvl8pPr>
            <a:lvl9pPr lvl="8" algn="ctr">
              <a:spcBef>
                <a:spcPts val="0"/>
              </a:spcBef>
              <a:spcAft>
                <a:spcPts val="0"/>
              </a:spcAft>
              <a:buClr>
                <a:schemeClr val="lt1"/>
              </a:buClr>
              <a:buSzPts val="2800"/>
              <a:buNone/>
              <a:defRPr>
                <a:solidFill>
                  <a:schemeClr val="lt1"/>
                </a:solidFill>
              </a:defRPr>
            </a:lvl9pPr>
          </a:lstStyle>
          <a:p/>
        </p:txBody>
      </p:sp>
      <p:sp>
        <p:nvSpPr>
          <p:cNvPr id="177" name="Google Shape;177;p26"/>
          <p:cNvSpPr txBox="1"/>
          <p:nvPr>
            <p:ph idx="1" type="subTitle"/>
          </p:nvPr>
        </p:nvSpPr>
        <p:spPr>
          <a:xfrm>
            <a:off x="990000" y="1328125"/>
            <a:ext cx="2012400" cy="668700"/>
          </a:xfrm>
          <a:prstGeom prst="rect">
            <a:avLst/>
          </a:prstGeom>
          <a:noFill/>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1pPr>
            <a:lvl2pPr lvl="1">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2pPr>
            <a:lvl3pPr lvl="2">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3pPr>
            <a:lvl4pPr lvl="3">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4pPr>
            <a:lvl5pPr lvl="4">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5pPr>
            <a:lvl6pPr lvl="5">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6pPr>
            <a:lvl7pPr lvl="6">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7pPr>
            <a:lvl8pPr lvl="7">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8pPr>
            <a:lvl9pPr lvl="8">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9pPr>
          </a:lstStyle>
          <a:p/>
        </p:txBody>
      </p:sp>
      <p:sp>
        <p:nvSpPr>
          <p:cNvPr id="178" name="Google Shape;178;p26"/>
          <p:cNvSpPr txBox="1"/>
          <p:nvPr>
            <p:ph idx="2" type="body"/>
          </p:nvPr>
        </p:nvSpPr>
        <p:spPr>
          <a:xfrm>
            <a:off x="990000" y="2143578"/>
            <a:ext cx="2012400" cy="2398800"/>
          </a:xfrm>
          <a:prstGeom prst="rect">
            <a:avLst/>
          </a:prstGeom>
          <a:noFill/>
        </p:spPr>
        <p:txBody>
          <a:bodyPr anchorCtr="0" anchor="t" bIns="91425" lIns="91425" spcFirstLastPara="1" rIns="91425" wrap="square" tIns="91425">
            <a:norm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79" name="Google Shape;179;p26"/>
          <p:cNvSpPr txBox="1"/>
          <p:nvPr>
            <p:ph idx="3" type="subTitle"/>
          </p:nvPr>
        </p:nvSpPr>
        <p:spPr>
          <a:xfrm>
            <a:off x="3520800" y="1328125"/>
            <a:ext cx="2012400" cy="668700"/>
          </a:xfrm>
          <a:prstGeom prst="rect">
            <a:avLst/>
          </a:prstGeom>
          <a:noFill/>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1pPr>
            <a:lvl2pPr lvl="1">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2pPr>
            <a:lvl3pPr lvl="2">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3pPr>
            <a:lvl4pPr lvl="3">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4pPr>
            <a:lvl5pPr lvl="4">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5pPr>
            <a:lvl6pPr lvl="5">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6pPr>
            <a:lvl7pPr lvl="6">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7pPr>
            <a:lvl8pPr lvl="7">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8pPr>
            <a:lvl9pPr lvl="8">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9pPr>
          </a:lstStyle>
          <a:p/>
        </p:txBody>
      </p:sp>
      <p:sp>
        <p:nvSpPr>
          <p:cNvPr id="180" name="Google Shape;180;p26"/>
          <p:cNvSpPr txBox="1"/>
          <p:nvPr>
            <p:ph idx="4" type="body"/>
          </p:nvPr>
        </p:nvSpPr>
        <p:spPr>
          <a:xfrm>
            <a:off x="3520800" y="2143578"/>
            <a:ext cx="2012400" cy="2398800"/>
          </a:xfrm>
          <a:prstGeom prst="rect">
            <a:avLst/>
          </a:prstGeom>
          <a:noFill/>
        </p:spPr>
        <p:txBody>
          <a:bodyPr anchorCtr="0" anchor="t" bIns="91425" lIns="91425" spcFirstLastPara="1" rIns="91425" wrap="square" tIns="91425">
            <a:norm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181" name="Google Shape;181;p26"/>
          <p:cNvSpPr txBox="1"/>
          <p:nvPr>
            <p:ph idx="5" type="subTitle"/>
          </p:nvPr>
        </p:nvSpPr>
        <p:spPr>
          <a:xfrm>
            <a:off x="6048000" y="1328125"/>
            <a:ext cx="2012400" cy="668700"/>
          </a:xfrm>
          <a:prstGeom prst="rect">
            <a:avLst/>
          </a:prstGeom>
          <a:noFill/>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1pPr>
            <a:lvl2pPr lvl="1">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2pPr>
            <a:lvl3pPr lvl="2">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3pPr>
            <a:lvl4pPr lvl="3">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4pPr>
            <a:lvl5pPr lvl="4">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5pPr>
            <a:lvl6pPr lvl="5">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6pPr>
            <a:lvl7pPr lvl="6">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7pPr>
            <a:lvl8pPr lvl="7">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8pPr>
            <a:lvl9pPr lvl="8">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9pPr>
          </a:lstStyle>
          <a:p/>
        </p:txBody>
      </p:sp>
      <p:sp>
        <p:nvSpPr>
          <p:cNvPr id="182" name="Google Shape;182;p26"/>
          <p:cNvSpPr txBox="1"/>
          <p:nvPr>
            <p:ph idx="6" type="body"/>
          </p:nvPr>
        </p:nvSpPr>
        <p:spPr>
          <a:xfrm>
            <a:off x="6048000" y="2143578"/>
            <a:ext cx="2012400" cy="2398800"/>
          </a:xfrm>
          <a:prstGeom prst="rect">
            <a:avLst/>
          </a:prstGeom>
          <a:noFill/>
        </p:spPr>
        <p:txBody>
          <a:bodyPr anchorCtr="0" anchor="t" bIns="91425" lIns="91425" spcFirstLastPara="1" rIns="91425" wrap="square" tIns="91425">
            <a:norm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3">
  <p:cSld name="CUSTOM_1">
    <p:spTree>
      <p:nvGrpSpPr>
        <p:cNvPr id="183" name="Shape 183"/>
        <p:cNvGrpSpPr/>
        <p:nvPr/>
      </p:nvGrpSpPr>
      <p:grpSpPr>
        <a:xfrm>
          <a:off x="0" y="0"/>
          <a:ext cx="0" cy="0"/>
          <a:chOff x="0" y="0"/>
          <a:chExt cx="0" cy="0"/>
        </a:xfrm>
      </p:grpSpPr>
      <p:sp>
        <p:nvSpPr>
          <p:cNvPr id="184" name="Google Shape;184;p27"/>
          <p:cNvSpPr/>
          <p:nvPr/>
        </p:nvSpPr>
        <p:spPr>
          <a:xfrm>
            <a:off x="0" y="1033025"/>
            <a:ext cx="9144000" cy="4134900"/>
          </a:xfrm>
          <a:prstGeom prst="roundRect">
            <a:avLst>
              <a:gd fmla="val 0" name="adj"/>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27"/>
          <p:cNvSpPr txBox="1"/>
          <p:nvPr>
            <p:ph type="title"/>
          </p:nvPr>
        </p:nvSpPr>
        <p:spPr>
          <a:xfrm>
            <a:off x="943200" y="230400"/>
            <a:ext cx="7261200" cy="5472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6" name="Google Shape;186;p27"/>
          <p:cNvSpPr txBox="1"/>
          <p:nvPr>
            <p:ph idx="1" type="subTitle"/>
          </p:nvPr>
        </p:nvSpPr>
        <p:spPr>
          <a:xfrm>
            <a:off x="739850" y="1487675"/>
            <a:ext cx="2235600" cy="597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187" name="Google Shape;187;p27"/>
          <p:cNvSpPr txBox="1"/>
          <p:nvPr>
            <p:ph idx="2" type="body"/>
          </p:nvPr>
        </p:nvSpPr>
        <p:spPr>
          <a:xfrm>
            <a:off x="739850" y="2258075"/>
            <a:ext cx="2235600" cy="24552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88" name="Google Shape;188;p27"/>
          <p:cNvSpPr txBox="1"/>
          <p:nvPr>
            <p:ph idx="3" type="subTitle"/>
          </p:nvPr>
        </p:nvSpPr>
        <p:spPr>
          <a:xfrm>
            <a:off x="3456000" y="1487675"/>
            <a:ext cx="2235600" cy="597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189" name="Google Shape;189;p27"/>
          <p:cNvSpPr txBox="1"/>
          <p:nvPr>
            <p:ph idx="4" type="body"/>
          </p:nvPr>
        </p:nvSpPr>
        <p:spPr>
          <a:xfrm>
            <a:off x="3456000" y="2258075"/>
            <a:ext cx="2235600" cy="24552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90" name="Google Shape;190;p27"/>
          <p:cNvSpPr txBox="1"/>
          <p:nvPr>
            <p:ph idx="5" type="subTitle"/>
          </p:nvPr>
        </p:nvSpPr>
        <p:spPr>
          <a:xfrm>
            <a:off x="5965200" y="1487675"/>
            <a:ext cx="2235600" cy="597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191" name="Google Shape;191;p27"/>
          <p:cNvSpPr txBox="1"/>
          <p:nvPr>
            <p:ph idx="6" type="body"/>
          </p:nvPr>
        </p:nvSpPr>
        <p:spPr>
          <a:xfrm>
            <a:off x="5965200" y="2258075"/>
            <a:ext cx="2235600" cy="24552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grpSp>
        <p:nvGrpSpPr>
          <p:cNvPr id="192" name="Google Shape;192;p27"/>
          <p:cNvGrpSpPr/>
          <p:nvPr/>
        </p:nvGrpSpPr>
        <p:grpSpPr>
          <a:xfrm>
            <a:off x="8493370" y="-183103"/>
            <a:ext cx="1359404" cy="1374214"/>
            <a:chOff x="5012100" y="-534151"/>
            <a:chExt cx="4653900" cy="4704600"/>
          </a:xfrm>
        </p:grpSpPr>
        <p:sp>
          <p:nvSpPr>
            <p:cNvPr id="193" name="Google Shape;193;p27"/>
            <p:cNvSpPr/>
            <p:nvPr/>
          </p:nvSpPr>
          <p:spPr>
            <a:xfrm flipH="1" rot="-6756923">
              <a:off x="5568508" y="22313"/>
              <a:ext cx="3541085" cy="359167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27"/>
            <p:cNvSpPr/>
            <p:nvPr/>
          </p:nvSpPr>
          <p:spPr>
            <a:xfrm flipH="1" rot="-6756183">
              <a:off x="5833516" y="406890"/>
              <a:ext cx="2910669" cy="2865027"/>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27"/>
            <p:cNvSpPr/>
            <p:nvPr/>
          </p:nvSpPr>
          <p:spPr>
            <a:xfrm flipH="1" rot="-6757555">
              <a:off x="6196888" y="762764"/>
              <a:ext cx="2187346" cy="215305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96" name="Google Shape;196;p27"/>
          <p:cNvGrpSpPr/>
          <p:nvPr/>
        </p:nvGrpSpPr>
        <p:grpSpPr>
          <a:xfrm>
            <a:off x="-705076" y="-175640"/>
            <a:ext cx="1359290" cy="1359290"/>
            <a:chOff x="-1225650" y="-310172"/>
            <a:chExt cx="2751600" cy="2751600"/>
          </a:xfrm>
        </p:grpSpPr>
        <p:sp>
          <p:nvSpPr>
            <p:cNvPr id="197" name="Google Shape;197;p27"/>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27"/>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7"/>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3 1 Image">
  <p:cSld name="CUSTOM_2">
    <p:spTree>
      <p:nvGrpSpPr>
        <p:cNvPr id="200" name="Shape 200"/>
        <p:cNvGrpSpPr/>
        <p:nvPr/>
      </p:nvGrpSpPr>
      <p:grpSpPr>
        <a:xfrm>
          <a:off x="0" y="0"/>
          <a:ext cx="0" cy="0"/>
          <a:chOff x="0" y="0"/>
          <a:chExt cx="0" cy="0"/>
        </a:xfrm>
      </p:grpSpPr>
      <p:sp>
        <p:nvSpPr>
          <p:cNvPr id="201" name="Google Shape;201;p28"/>
          <p:cNvSpPr/>
          <p:nvPr/>
        </p:nvSpPr>
        <p:spPr>
          <a:xfrm rot="5400000">
            <a:off x="-165067" y="1223650"/>
            <a:ext cx="5147700" cy="2694000"/>
          </a:xfrm>
          <a:prstGeom prst="roundRect">
            <a:avLst>
              <a:gd fmla="val 0" name="adj"/>
            </a:avLst>
          </a:prstGeom>
          <a:gradFill>
            <a:gsLst>
              <a:gs pos="0">
                <a:srgbClr val="0064B2">
                  <a:alpha val="20000"/>
                  <a:alpha val="20000"/>
                </a:srgbClr>
              </a:gs>
              <a:gs pos="50000">
                <a:schemeClr val="lt1">
                  <a:alpha val="20000"/>
                </a:schemeClr>
              </a:gs>
              <a:gs pos="100000">
                <a:srgbClr val="0064B2">
                  <a:alpha val="0"/>
                  <a:alpha val="2000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rot="5400000">
            <a:off x="2529042" y="1225825"/>
            <a:ext cx="5147700" cy="2694000"/>
          </a:xfrm>
          <a:prstGeom prst="roundRect">
            <a:avLst>
              <a:gd fmla="val 0" name="adj"/>
            </a:avLst>
          </a:prstGeom>
          <a:gradFill>
            <a:gsLst>
              <a:gs pos="0">
                <a:srgbClr val="0064B2">
                  <a:alpha val="20000"/>
                  <a:alpha val="20000"/>
                </a:srgbClr>
              </a:gs>
              <a:gs pos="50000">
                <a:schemeClr val="lt1">
                  <a:alpha val="20000"/>
                </a:schemeClr>
              </a:gs>
              <a:gs pos="100000">
                <a:srgbClr val="0064B2">
                  <a:alpha val="0"/>
                  <a:alpha val="2000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rot="5400000">
            <a:off x="5223150" y="1223650"/>
            <a:ext cx="5147700" cy="2694000"/>
          </a:xfrm>
          <a:prstGeom prst="roundRect">
            <a:avLst>
              <a:gd fmla="val 0" name="adj"/>
            </a:avLst>
          </a:prstGeom>
          <a:gradFill>
            <a:gsLst>
              <a:gs pos="0">
                <a:srgbClr val="0064B2">
                  <a:alpha val="20000"/>
                  <a:alpha val="20000"/>
                </a:srgbClr>
              </a:gs>
              <a:gs pos="50000">
                <a:schemeClr val="lt1">
                  <a:alpha val="20000"/>
                </a:schemeClr>
              </a:gs>
              <a:gs pos="100000">
                <a:srgbClr val="0064B2">
                  <a:alpha val="0"/>
                  <a:alpha val="2000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ph idx="2" type="pic"/>
          </p:nvPr>
        </p:nvSpPr>
        <p:spPr>
          <a:xfrm>
            <a:off x="1061775" y="0"/>
            <a:ext cx="2694000" cy="1997100"/>
          </a:xfrm>
          <a:prstGeom prst="rect">
            <a:avLst/>
          </a:prstGeom>
          <a:noFill/>
          <a:ln>
            <a:noFill/>
          </a:ln>
        </p:spPr>
      </p:sp>
      <p:sp>
        <p:nvSpPr>
          <p:cNvPr id="205" name="Google Shape;205;p28"/>
          <p:cNvSpPr/>
          <p:nvPr>
            <p:ph idx="3" type="pic"/>
          </p:nvPr>
        </p:nvSpPr>
        <p:spPr>
          <a:xfrm>
            <a:off x="3755900" y="3146400"/>
            <a:ext cx="2694000" cy="1997100"/>
          </a:xfrm>
          <a:prstGeom prst="rect">
            <a:avLst/>
          </a:prstGeom>
          <a:noFill/>
          <a:ln>
            <a:noFill/>
          </a:ln>
        </p:spPr>
      </p:sp>
      <p:sp>
        <p:nvSpPr>
          <p:cNvPr id="206" name="Google Shape;206;p28"/>
          <p:cNvSpPr/>
          <p:nvPr>
            <p:ph idx="4" type="pic"/>
          </p:nvPr>
        </p:nvSpPr>
        <p:spPr>
          <a:xfrm>
            <a:off x="6450000" y="0"/>
            <a:ext cx="2694000" cy="1997100"/>
          </a:xfrm>
          <a:prstGeom prst="rect">
            <a:avLst/>
          </a:prstGeom>
          <a:noFill/>
          <a:ln>
            <a:noFill/>
          </a:ln>
        </p:spPr>
      </p:sp>
      <p:sp>
        <p:nvSpPr>
          <p:cNvPr id="207" name="Google Shape;207;p28"/>
          <p:cNvSpPr txBox="1"/>
          <p:nvPr>
            <p:ph idx="1" type="subTitle"/>
          </p:nvPr>
        </p:nvSpPr>
        <p:spPr>
          <a:xfrm>
            <a:off x="1290975" y="2179025"/>
            <a:ext cx="2235600" cy="597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208" name="Google Shape;208;p28"/>
          <p:cNvSpPr txBox="1"/>
          <p:nvPr>
            <p:ph idx="5" type="body"/>
          </p:nvPr>
        </p:nvSpPr>
        <p:spPr>
          <a:xfrm>
            <a:off x="1290975" y="2949425"/>
            <a:ext cx="2235600" cy="19971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209" name="Google Shape;209;p28"/>
          <p:cNvSpPr txBox="1"/>
          <p:nvPr>
            <p:ph idx="6" type="subTitle"/>
          </p:nvPr>
        </p:nvSpPr>
        <p:spPr>
          <a:xfrm>
            <a:off x="3985088" y="181925"/>
            <a:ext cx="2235600" cy="597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210" name="Google Shape;210;p28"/>
          <p:cNvSpPr txBox="1"/>
          <p:nvPr>
            <p:ph idx="7" type="body"/>
          </p:nvPr>
        </p:nvSpPr>
        <p:spPr>
          <a:xfrm>
            <a:off x="3985088" y="952325"/>
            <a:ext cx="2235600" cy="19971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211" name="Google Shape;211;p28"/>
          <p:cNvSpPr txBox="1"/>
          <p:nvPr>
            <p:ph idx="8" type="subTitle"/>
          </p:nvPr>
        </p:nvSpPr>
        <p:spPr>
          <a:xfrm>
            <a:off x="6679225" y="2179025"/>
            <a:ext cx="2235600" cy="597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212" name="Google Shape;212;p28"/>
          <p:cNvSpPr txBox="1"/>
          <p:nvPr>
            <p:ph idx="9" type="body"/>
          </p:nvPr>
        </p:nvSpPr>
        <p:spPr>
          <a:xfrm>
            <a:off x="6679225" y="2949425"/>
            <a:ext cx="2235600" cy="19971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213" name="Google Shape;213;p28"/>
          <p:cNvSpPr txBox="1"/>
          <p:nvPr>
            <p:ph type="title"/>
          </p:nvPr>
        </p:nvSpPr>
        <p:spPr>
          <a:xfrm rot="-5400000">
            <a:off x="-1836350" y="2303475"/>
            <a:ext cx="4790400" cy="547200"/>
          </a:xfrm>
          <a:prstGeom prst="rect">
            <a:avLst/>
          </a:prstGeom>
        </p:spPr>
        <p:txBody>
          <a:bodyPr anchorCtr="0" anchor="t" bIns="91425" lIns="91425" spcFirstLastPara="1" rIns="91425" wrap="square" tIns="91425">
            <a:norm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key metrics v2">
  <p:cSld name="CUSTOM_3">
    <p:spTree>
      <p:nvGrpSpPr>
        <p:cNvPr id="214" name="Shape 214"/>
        <p:cNvGrpSpPr/>
        <p:nvPr/>
      </p:nvGrpSpPr>
      <p:grpSpPr>
        <a:xfrm>
          <a:off x="0" y="0"/>
          <a:ext cx="0" cy="0"/>
          <a:chOff x="0" y="0"/>
          <a:chExt cx="0" cy="0"/>
        </a:xfrm>
      </p:grpSpPr>
      <p:sp>
        <p:nvSpPr>
          <p:cNvPr id="215" name="Google Shape;215;p29"/>
          <p:cNvSpPr/>
          <p:nvPr/>
        </p:nvSpPr>
        <p:spPr>
          <a:xfrm>
            <a:off x="8850" y="1031850"/>
            <a:ext cx="9144000" cy="3079800"/>
          </a:xfrm>
          <a:prstGeom prst="roundRect">
            <a:avLst>
              <a:gd fmla="val 0" name="adj"/>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29"/>
          <p:cNvSpPr txBox="1"/>
          <p:nvPr>
            <p:ph idx="1" type="subTitle"/>
          </p:nvPr>
        </p:nvSpPr>
        <p:spPr>
          <a:xfrm>
            <a:off x="428400" y="1687350"/>
            <a:ext cx="2052000" cy="597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217" name="Google Shape;217;p29"/>
          <p:cNvSpPr txBox="1"/>
          <p:nvPr>
            <p:ph idx="2" type="body"/>
          </p:nvPr>
        </p:nvSpPr>
        <p:spPr>
          <a:xfrm>
            <a:off x="428400" y="2281350"/>
            <a:ext cx="2052000" cy="11748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218" name="Google Shape;218;p29"/>
          <p:cNvSpPr txBox="1"/>
          <p:nvPr>
            <p:ph idx="3" type="subTitle"/>
          </p:nvPr>
        </p:nvSpPr>
        <p:spPr>
          <a:xfrm>
            <a:off x="2602800" y="1687350"/>
            <a:ext cx="2052000" cy="597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219" name="Google Shape;219;p29"/>
          <p:cNvSpPr txBox="1"/>
          <p:nvPr>
            <p:ph idx="4" type="body"/>
          </p:nvPr>
        </p:nvSpPr>
        <p:spPr>
          <a:xfrm>
            <a:off x="2602800" y="2281350"/>
            <a:ext cx="2052000" cy="11748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220" name="Google Shape;220;p29"/>
          <p:cNvSpPr txBox="1"/>
          <p:nvPr>
            <p:ph idx="5" type="subTitle"/>
          </p:nvPr>
        </p:nvSpPr>
        <p:spPr>
          <a:xfrm>
            <a:off x="4780800" y="1687350"/>
            <a:ext cx="2052000" cy="597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221" name="Google Shape;221;p29"/>
          <p:cNvSpPr txBox="1"/>
          <p:nvPr>
            <p:ph idx="6" type="body"/>
          </p:nvPr>
        </p:nvSpPr>
        <p:spPr>
          <a:xfrm>
            <a:off x="4780800" y="2281350"/>
            <a:ext cx="2052000" cy="11748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222" name="Google Shape;222;p29"/>
          <p:cNvSpPr txBox="1"/>
          <p:nvPr>
            <p:ph idx="7" type="subTitle"/>
          </p:nvPr>
        </p:nvSpPr>
        <p:spPr>
          <a:xfrm>
            <a:off x="6955200" y="1687350"/>
            <a:ext cx="2052000" cy="597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223" name="Google Shape;223;p29"/>
          <p:cNvSpPr txBox="1"/>
          <p:nvPr>
            <p:ph idx="8" type="body"/>
          </p:nvPr>
        </p:nvSpPr>
        <p:spPr>
          <a:xfrm>
            <a:off x="6955200" y="2281350"/>
            <a:ext cx="2052000" cy="11748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224" name="Google Shape;224;p29"/>
          <p:cNvSpPr txBox="1"/>
          <p:nvPr>
            <p:ph type="title"/>
          </p:nvPr>
        </p:nvSpPr>
        <p:spPr>
          <a:xfrm>
            <a:off x="588150" y="253075"/>
            <a:ext cx="7967700" cy="547200"/>
          </a:xfrm>
          <a:prstGeom prst="rect">
            <a:avLst/>
          </a:prstGeom>
        </p:spPr>
        <p:txBody>
          <a:bodyPr anchorCtr="0" anchor="t" bIns="91425" lIns="91425" spcFirstLastPara="1" rIns="91425" wrap="square" tIns="91425">
            <a:norm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25" name="Google Shape;225;p29"/>
          <p:cNvGrpSpPr/>
          <p:nvPr/>
        </p:nvGrpSpPr>
        <p:grpSpPr>
          <a:xfrm>
            <a:off x="-400390" y="3775067"/>
            <a:ext cx="3079866" cy="3079866"/>
            <a:chOff x="-1225650" y="-310172"/>
            <a:chExt cx="2751600" cy="2751600"/>
          </a:xfrm>
        </p:grpSpPr>
        <p:sp>
          <p:nvSpPr>
            <p:cNvPr id="226" name="Google Shape;226;p29"/>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29"/>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9"/>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29" name="Google Shape;229;p29"/>
          <p:cNvGrpSpPr/>
          <p:nvPr/>
        </p:nvGrpSpPr>
        <p:grpSpPr>
          <a:xfrm>
            <a:off x="7176662" y="-1054791"/>
            <a:ext cx="1976199" cy="1976199"/>
            <a:chOff x="-1225650" y="-310172"/>
            <a:chExt cx="2751600" cy="2751600"/>
          </a:xfrm>
        </p:grpSpPr>
        <p:sp>
          <p:nvSpPr>
            <p:cNvPr id="230" name="Google Shape;230;p29"/>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29"/>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29"/>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key metrics v3">
  <p:cSld name="CUSTOM_4">
    <p:bg>
      <p:bgPr>
        <a:gradFill>
          <a:gsLst>
            <a:gs pos="0">
              <a:schemeClr val="accent1"/>
            </a:gs>
            <a:gs pos="100000">
              <a:schemeClr val="accent2"/>
            </a:gs>
          </a:gsLst>
          <a:lin ang="13500032" scaled="0"/>
        </a:gradFill>
      </p:bgPr>
    </p:bg>
    <p:spTree>
      <p:nvGrpSpPr>
        <p:cNvPr id="233" name="Shape 233"/>
        <p:cNvGrpSpPr/>
        <p:nvPr/>
      </p:nvGrpSpPr>
      <p:grpSpPr>
        <a:xfrm>
          <a:off x="0" y="0"/>
          <a:ext cx="0" cy="0"/>
          <a:chOff x="0" y="0"/>
          <a:chExt cx="0" cy="0"/>
        </a:xfrm>
      </p:grpSpPr>
      <p:sp>
        <p:nvSpPr>
          <p:cNvPr id="234" name="Google Shape;234;p30"/>
          <p:cNvSpPr/>
          <p:nvPr/>
        </p:nvSpPr>
        <p:spPr>
          <a:xfrm>
            <a:off x="588150" y="1658425"/>
            <a:ext cx="592200" cy="592200"/>
          </a:xfrm>
          <a:prstGeom prst="roundRect">
            <a:avLst>
              <a:gd fmla="val 16667" name="adj"/>
            </a:avLst>
          </a:prstGeom>
          <a:solidFill>
            <a:srgbClr val="CFE2F3">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Light"/>
              <a:ea typeface="Sora Light"/>
              <a:cs typeface="Sora Light"/>
              <a:sym typeface="Sora Light"/>
            </a:endParaRPr>
          </a:p>
        </p:txBody>
      </p:sp>
      <p:sp>
        <p:nvSpPr>
          <p:cNvPr id="235" name="Google Shape;235;p30"/>
          <p:cNvSpPr txBox="1"/>
          <p:nvPr>
            <p:ph idx="1" type="subTitle"/>
          </p:nvPr>
        </p:nvSpPr>
        <p:spPr>
          <a:xfrm>
            <a:off x="1334350" y="1252800"/>
            <a:ext cx="2368800" cy="514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1pPr>
            <a:lvl2pPr lvl="1">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2pPr>
            <a:lvl3pPr lvl="2">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3pPr>
            <a:lvl4pPr lvl="3">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4pPr>
            <a:lvl5pPr lvl="4">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5pPr>
            <a:lvl6pPr lvl="5">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6pPr>
            <a:lvl7pPr lvl="6">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7pPr>
            <a:lvl8pPr lvl="7">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8pPr>
            <a:lvl9pPr lvl="8">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9pPr>
          </a:lstStyle>
          <a:p/>
        </p:txBody>
      </p:sp>
      <p:sp>
        <p:nvSpPr>
          <p:cNvPr id="236" name="Google Shape;236;p30"/>
          <p:cNvSpPr txBox="1"/>
          <p:nvPr>
            <p:ph idx="2" type="body"/>
          </p:nvPr>
        </p:nvSpPr>
        <p:spPr>
          <a:xfrm>
            <a:off x="1334350" y="1778400"/>
            <a:ext cx="2368800" cy="8784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237" name="Google Shape;237;p30"/>
          <p:cNvSpPr txBox="1"/>
          <p:nvPr>
            <p:ph idx="3" type="subTitle"/>
          </p:nvPr>
        </p:nvSpPr>
        <p:spPr>
          <a:xfrm>
            <a:off x="1334350" y="3175200"/>
            <a:ext cx="2368800" cy="514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1pPr>
            <a:lvl2pPr lvl="1">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2pPr>
            <a:lvl3pPr lvl="2">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3pPr>
            <a:lvl4pPr lvl="3">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4pPr>
            <a:lvl5pPr lvl="4">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5pPr>
            <a:lvl6pPr lvl="5">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6pPr>
            <a:lvl7pPr lvl="6">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7pPr>
            <a:lvl8pPr lvl="7">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8pPr>
            <a:lvl9pPr lvl="8">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9pPr>
          </a:lstStyle>
          <a:p/>
        </p:txBody>
      </p:sp>
      <p:sp>
        <p:nvSpPr>
          <p:cNvPr id="238" name="Google Shape;238;p30"/>
          <p:cNvSpPr txBox="1"/>
          <p:nvPr>
            <p:ph idx="4" type="body"/>
          </p:nvPr>
        </p:nvSpPr>
        <p:spPr>
          <a:xfrm>
            <a:off x="1334350" y="3700800"/>
            <a:ext cx="2368800" cy="8784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239" name="Google Shape;239;p30"/>
          <p:cNvSpPr txBox="1"/>
          <p:nvPr>
            <p:ph idx="5" type="subTitle"/>
          </p:nvPr>
        </p:nvSpPr>
        <p:spPr>
          <a:xfrm>
            <a:off x="5135950" y="1252800"/>
            <a:ext cx="2368800" cy="514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1pPr>
            <a:lvl2pPr lvl="1">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2pPr>
            <a:lvl3pPr lvl="2">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3pPr>
            <a:lvl4pPr lvl="3">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4pPr>
            <a:lvl5pPr lvl="4">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5pPr>
            <a:lvl6pPr lvl="5">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6pPr>
            <a:lvl7pPr lvl="6">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7pPr>
            <a:lvl8pPr lvl="7">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8pPr>
            <a:lvl9pPr lvl="8">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9pPr>
          </a:lstStyle>
          <a:p/>
        </p:txBody>
      </p:sp>
      <p:sp>
        <p:nvSpPr>
          <p:cNvPr id="240" name="Google Shape;240;p30"/>
          <p:cNvSpPr txBox="1"/>
          <p:nvPr>
            <p:ph idx="6" type="body"/>
          </p:nvPr>
        </p:nvSpPr>
        <p:spPr>
          <a:xfrm>
            <a:off x="5135950" y="1778400"/>
            <a:ext cx="2368800" cy="8784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241" name="Google Shape;241;p30"/>
          <p:cNvSpPr txBox="1"/>
          <p:nvPr>
            <p:ph idx="7" type="subTitle"/>
          </p:nvPr>
        </p:nvSpPr>
        <p:spPr>
          <a:xfrm>
            <a:off x="5135950" y="3175200"/>
            <a:ext cx="2368800" cy="514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1pPr>
            <a:lvl2pPr lvl="1">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2pPr>
            <a:lvl3pPr lvl="2">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3pPr>
            <a:lvl4pPr lvl="3">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4pPr>
            <a:lvl5pPr lvl="4">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5pPr>
            <a:lvl6pPr lvl="5">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6pPr>
            <a:lvl7pPr lvl="6">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7pPr>
            <a:lvl8pPr lvl="7">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8pPr>
            <a:lvl9pPr lvl="8">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9pPr>
          </a:lstStyle>
          <a:p/>
        </p:txBody>
      </p:sp>
      <p:sp>
        <p:nvSpPr>
          <p:cNvPr id="242" name="Google Shape;242;p30"/>
          <p:cNvSpPr txBox="1"/>
          <p:nvPr>
            <p:ph idx="8" type="body"/>
          </p:nvPr>
        </p:nvSpPr>
        <p:spPr>
          <a:xfrm>
            <a:off x="5135950" y="3700800"/>
            <a:ext cx="2368800" cy="8784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243" name="Google Shape;243;p30"/>
          <p:cNvSpPr txBox="1"/>
          <p:nvPr>
            <p:ph type="title"/>
          </p:nvPr>
        </p:nvSpPr>
        <p:spPr>
          <a:xfrm>
            <a:off x="588150" y="377325"/>
            <a:ext cx="6916500" cy="547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4" name="Google Shape;244;p30"/>
          <p:cNvSpPr txBox="1"/>
          <p:nvPr/>
        </p:nvSpPr>
        <p:spPr>
          <a:xfrm>
            <a:off x="660138" y="1730413"/>
            <a:ext cx="448200" cy="4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Sora ExtraBold"/>
                <a:ea typeface="Sora ExtraBold"/>
                <a:cs typeface="Sora ExtraBold"/>
                <a:sym typeface="Sora ExtraBold"/>
              </a:rPr>
              <a:t>01</a:t>
            </a:r>
            <a:endParaRPr>
              <a:solidFill>
                <a:schemeClr val="lt1"/>
              </a:solidFill>
              <a:latin typeface="Sora ExtraBold"/>
              <a:ea typeface="Sora ExtraBold"/>
              <a:cs typeface="Sora ExtraBold"/>
              <a:sym typeface="Sora ExtraBold"/>
            </a:endParaRPr>
          </a:p>
        </p:txBody>
      </p:sp>
      <p:sp>
        <p:nvSpPr>
          <p:cNvPr id="245" name="Google Shape;245;p30"/>
          <p:cNvSpPr/>
          <p:nvPr/>
        </p:nvSpPr>
        <p:spPr>
          <a:xfrm>
            <a:off x="4390475" y="1658425"/>
            <a:ext cx="592200" cy="592200"/>
          </a:xfrm>
          <a:prstGeom prst="roundRect">
            <a:avLst>
              <a:gd fmla="val 16667" name="adj"/>
            </a:avLst>
          </a:prstGeom>
          <a:solidFill>
            <a:srgbClr val="CFE2F3">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Light"/>
              <a:ea typeface="Sora Light"/>
              <a:cs typeface="Sora Light"/>
              <a:sym typeface="Sora Light"/>
            </a:endParaRPr>
          </a:p>
        </p:txBody>
      </p:sp>
      <p:sp>
        <p:nvSpPr>
          <p:cNvPr id="246" name="Google Shape;246;p30"/>
          <p:cNvSpPr txBox="1"/>
          <p:nvPr/>
        </p:nvSpPr>
        <p:spPr>
          <a:xfrm>
            <a:off x="4462463" y="1730413"/>
            <a:ext cx="448200" cy="4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Sora ExtraBold"/>
                <a:ea typeface="Sora ExtraBold"/>
                <a:cs typeface="Sora ExtraBold"/>
                <a:sym typeface="Sora ExtraBold"/>
              </a:rPr>
              <a:t>02</a:t>
            </a:r>
            <a:endParaRPr>
              <a:solidFill>
                <a:schemeClr val="lt1"/>
              </a:solidFill>
              <a:latin typeface="Sora ExtraBold"/>
              <a:ea typeface="Sora ExtraBold"/>
              <a:cs typeface="Sora ExtraBold"/>
              <a:sym typeface="Sora ExtraBold"/>
            </a:endParaRPr>
          </a:p>
        </p:txBody>
      </p:sp>
      <p:sp>
        <p:nvSpPr>
          <p:cNvPr id="247" name="Google Shape;247;p30"/>
          <p:cNvSpPr/>
          <p:nvPr/>
        </p:nvSpPr>
        <p:spPr>
          <a:xfrm>
            <a:off x="588150" y="3579125"/>
            <a:ext cx="592200" cy="592200"/>
          </a:xfrm>
          <a:prstGeom prst="roundRect">
            <a:avLst>
              <a:gd fmla="val 16667" name="adj"/>
            </a:avLst>
          </a:prstGeom>
          <a:solidFill>
            <a:srgbClr val="CFE2F3">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Light"/>
              <a:ea typeface="Sora Light"/>
              <a:cs typeface="Sora Light"/>
              <a:sym typeface="Sora Light"/>
            </a:endParaRPr>
          </a:p>
        </p:txBody>
      </p:sp>
      <p:sp>
        <p:nvSpPr>
          <p:cNvPr id="248" name="Google Shape;248;p30"/>
          <p:cNvSpPr txBox="1"/>
          <p:nvPr/>
        </p:nvSpPr>
        <p:spPr>
          <a:xfrm>
            <a:off x="660138" y="3651113"/>
            <a:ext cx="448200" cy="4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Sora ExtraBold"/>
                <a:ea typeface="Sora ExtraBold"/>
                <a:cs typeface="Sora ExtraBold"/>
                <a:sym typeface="Sora ExtraBold"/>
              </a:rPr>
              <a:t>03</a:t>
            </a:r>
            <a:endParaRPr>
              <a:solidFill>
                <a:schemeClr val="lt1"/>
              </a:solidFill>
              <a:latin typeface="Sora ExtraBold"/>
              <a:ea typeface="Sora ExtraBold"/>
              <a:cs typeface="Sora ExtraBold"/>
              <a:sym typeface="Sora ExtraBold"/>
            </a:endParaRPr>
          </a:p>
        </p:txBody>
      </p:sp>
      <p:sp>
        <p:nvSpPr>
          <p:cNvPr id="249" name="Google Shape;249;p30"/>
          <p:cNvSpPr/>
          <p:nvPr/>
        </p:nvSpPr>
        <p:spPr>
          <a:xfrm>
            <a:off x="4390475" y="3579125"/>
            <a:ext cx="592200" cy="592200"/>
          </a:xfrm>
          <a:prstGeom prst="roundRect">
            <a:avLst>
              <a:gd fmla="val 16667" name="adj"/>
            </a:avLst>
          </a:prstGeom>
          <a:solidFill>
            <a:srgbClr val="CFE2F3">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Light"/>
              <a:ea typeface="Sora Light"/>
              <a:cs typeface="Sora Light"/>
              <a:sym typeface="Sora Light"/>
            </a:endParaRPr>
          </a:p>
        </p:txBody>
      </p:sp>
      <p:sp>
        <p:nvSpPr>
          <p:cNvPr id="250" name="Google Shape;250;p30"/>
          <p:cNvSpPr txBox="1"/>
          <p:nvPr/>
        </p:nvSpPr>
        <p:spPr>
          <a:xfrm>
            <a:off x="4462463" y="3651113"/>
            <a:ext cx="448200" cy="4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Sora ExtraBold"/>
                <a:ea typeface="Sora ExtraBold"/>
                <a:cs typeface="Sora ExtraBold"/>
                <a:sym typeface="Sora ExtraBold"/>
              </a:rPr>
              <a:t>04</a:t>
            </a:r>
            <a:endParaRPr>
              <a:solidFill>
                <a:schemeClr val="lt1"/>
              </a:solidFill>
              <a:latin typeface="Sora ExtraBold"/>
              <a:ea typeface="Sora ExtraBold"/>
              <a:cs typeface="Sora ExtraBold"/>
              <a:sym typeface="Sora ExtraBold"/>
            </a:endParaRPr>
          </a:p>
        </p:txBody>
      </p:sp>
      <p:grpSp>
        <p:nvGrpSpPr>
          <p:cNvPr id="251" name="Google Shape;251;p30"/>
          <p:cNvGrpSpPr/>
          <p:nvPr/>
        </p:nvGrpSpPr>
        <p:grpSpPr>
          <a:xfrm>
            <a:off x="6957599" y="-309739"/>
            <a:ext cx="5763000" cy="5763000"/>
            <a:chOff x="6957599" y="-309739"/>
            <a:chExt cx="5763000" cy="5763000"/>
          </a:xfrm>
        </p:grpSpPr>
        <p:sp>
          <p:nvSpPr>
            <p:cNvPr id="252" name="Google Shape;252;p30"/>
            <p:cNvSpPr/>
            <p:nvPr/>
          </p:nvSpPr>
          <p:spPr>
            <a:xfrm rot="6784825">
              <a:off x="7642797" y="375459"/>
              <a:ext cx="4392603" cy="4392603"/>
            </a:xfrm>
            <a:prstGeom prst="ellipse">
              <a:avLst/>
            </a:prstGeom>
            <a:gradFill>
              <a:gsLst>
                <a:gs pos="0">
                  <a:srgbClr val="0064B2">
                    <a:alpha val="5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30"/>
            <p:cNvSpPr/>
            <p:nvPr/>
          </p:nvSpPr>
          <p:spPr>
            <a:xfrm rot="6784415">
              <a:off x="8035587" y="766066"/>
              <a:ext cx="3610752" cy="3610752"/>
            </a:xfrm>
            <a:prstGeom prst="ellipse">
              <a:avLst/>
            </a:prstGeom>
            <a:gradFill>
              <a:gsLst>
                <a:gs pos="0">
                  <a:srgbClr val="0064B2">
                    <a:alpha val="5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30"/>
            <p:cNvSpPr/>
            <p:nvPr/>
          </p:nvSpPr>
          <p:spPr>
            <a:xfrm rot="6786025">
              <a:off x="8482654" y="1214673"/>
              <a:ext cx="2712926" cy="2712926"/>
            </a:xfrm>
            <a:prstGeom prst="ellipse">
              <a:avLst/>
            </a:prstGeom>
            <a:gradFill>
              <a:gsLst>
                <a:gs pos="0">
                  <a:srgbClr val="0064B2">
                    <a:alpha val="5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p:cSld name="CUSTOM_5">
    <p:spTree>
      <p:nvGrpSpPr>
        <p:cNvPr id="255" name="Shape 255"/>
        <p:cNvGrpSpPr/>
        <p:nvPr/>
      </p:nvGrpSpPr>
      <p:grpSpPr>
        <a:xfrm>
          <a:off x="0" y="0"/>
          <a:ext cx="0" cy="0"/>
          <a:chOff x="0" y="0"/>
          <a:chExt cx="0" cy="0"/>
        </a:xfrm>
      </p:grpSpPr>
      <p:grpSp>
        <p:nvGrpSpPr>
          <p:cNvPr id="256" name="Google Shape;256;p31"/>
          <p:cNvGrpSpPr/>
          <p:nvPr/>
        </p:nvGrpSpPr>
        <p:grpSpPr>
          <a:xfrm rot="-5400000">
            <a:off x="324232" y="-2074166"/>
            <a:ext cx="8499142" cy="8499968"/>
            <a:chOff x="-1225650" y="-310172"/>
            <a:chExt cx="2751600" cy="2751600"/>
          </a:xfrm>
        </p:grpSpPr>
        <p:sp>
          <p:nvSpPr>
            <p:cNvPr id="257" name="Google Shape;257;p31"/>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31"/>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31"/>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0" name="Google Shape;260;p31"/>
          <p:cNvSpPr/>
          <p:nvPr/>
        </p:nvSpPr>
        <p:spPr>
          <a:xfrm>
            <a:off x="803439" y="2033925"/>
            <a:ext cx="8305800" cy="310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Light"/>
              <a:ea typeface="Sora Light"/>
              <a:cs typeface="Sora Light"/>
              <a:sym typeface="Sora Light"/>
            </a:endParaRPr>
          </a:p>
        </p:txBody>
      </p:sp>
      <p:sp>
        <p:nvSpPr>
          <p:cNvPr id="261" name="Google Shape;261;p31"/>
          <p:cNvSpPr/>
          <p:nvPr/>
        </p:nvSpPr>
        <p:spPr>
          <a:xfrm>
            <a:off x="353100" y="2033925"/>
            <a:ext cx="8437800" cy="2750700"/>
          </a:xfrm>
          <a:prstGeom prst="roundRect">
            <a:avLst>
              <a:gd fmla="val 4845" name="adj"/>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31"/>
          <p:cNvSpPr txBox="1"/>
          <p:nvPr>
            <p:ph type="title"/>
          </p:nvPr>
        </p:nvSpPr>
        <p:spPr>
          <a:xfrm>
            <a:off x="588150" y="915700"/>
            <a:ext cx="7967700" cy="547200"/>
          </a:xfrm>
          <a:prstGeom prst="rect">
            <a:avLst/>
          </a:prstGeom>
        </p:spPr>
        <p:txBody>
          <a:bodyPr anchorCtr="0" anchor="t" bIns="91425" lIns="91425" spcFirstLastPara="1" rIns="91425" wrap="square" tIns="91425">
            <a:norm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63" name="Google Shape;263;p31"/>
          <p:cNvSpPr/>
          <p:nvPr/>
        </p:nvSpPr>
        <p:spPr>
          <a:xfrm rot="10800000">
            <a:off x="3490225" y="3112125"/>
            <a:ext cx="30300" cy="8139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rot="10800000">
            <a:off x="5623463" y="3112125"/>
            <a:ext cx="30300" cy="8139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txBox="1"/>
          <p:nvPr>
            <p:ph idx="1" type="subTitle"/>
          </p:nvPr>
        </p:nvSpPr>
        <p:spPr>
          <a:xfrm>
            <a:off x="1562400" y="2433225"/>
            <a:ext cx="1753200" cy="615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266" name="Google Shape;266;p31"/>
          <p:cNvSpPr txBox="1"/>
          <p:nvPr>
            <p:ph idx="2" type="body"/>
          </p:nvPr>
        </p:nvSpPr>
        <p:spPr>
          <a:xfrm>
            <a:off x="1562400" y="3135225"/>
            <a:ext cx="1753200" cy="1193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Clr>
                <a:schemeClr val="dk1"/>
              </a:buClr>
              <a:buSzPts val="1100"/>
              <a:buChar char="●"/>
              <a:defRPr>
                <a:solidFill>
                  <a:schemeClr val="dk1"/>
                </a:solidFill>
              </a:defRPr>
            </a:lvl1pPr>
            <a:lvl2pPr indent="-298450" lvl="1" marL="914400" algn="ctr">
              <a:spcBef>
                <a:spcPts val="0"/>
              </a:spcBef>
              <a:spcAft>
                <a:spcPts val="0"/>
              </a:spcAft>
              <a:buClr>
                <a:schemeClr val="dk1"/>
              </a:buClr>
              <a:buSzPts val="1100"/>
              <a:buChar char="○"/>
              <a:defRPr>
                <a:solidFill>
                  <a:schemeClr val="dk1"/>
                </a:solidFill>
              </a:defRPr>
            </a:lvl2pPr>
            <a:lvl3pPr indent="-298450" lvl="2" marL="1371600" algn="ctr">
              <a:spcBef>
                <a:spcPts val="0"/>
              </a:spcBef>
              <a:spcAft>
                <a:spcPts val="0"/>
              </a:spcAft>
              <a:buClr>
                <a:schemeClr val="dk1"/>
              </a:buClr>
              <a:buSzPts val="1100"/>
              <a:buChar char="■"/>
              <a:defRPr>
                <a:solidFill>
                  <a:schemeClr val="dk1"/>
                </a:solidFill>
              </a:defRPr>
            </a:lvl3pPr>
            <a:lvl4pPr indent="-298450" lvl="3" marL="1828800" algn="ctr">
              <a:spcBef>
                <a:spcPts val="0"/>
              </a:spcBef>
              <a:spcAft>
                <a:spcPts val="0"/>
              </a:spcAft>
              <a:buClr>
                <a:schemeClr val="dk1"/>
              </a:buClr>
              <a:buSzPts val="1100"/>
              <a:buChar char="●"/>
              <a:defRPr>
                <a:solidFill>
                  <a:schemeClr val="dk1"/>
                </a:solidFill>
              </a:defRPr>
            </a:lvl4pPr>
            <a:lvl5pPr indent="-298450" lvl="4" marL="2286000" algn="ctr">
              <a:spcBef>
                <a:spcPts val="0"/>
              </a:spcBef>
              <a:spcAft>
                <a:spcPts val="0"/>
              </a:spcAft>
              <a:buClr>
                <a:schemeClr val="dk1"/>
              </a:buClr>
              <a:buSzPts val="1100"/>
              <a:buChar char="○"/>
              <a:defRPr>
                <a:solidFill>
                  <a:schemeClr val="dk1"/>
                </a:solidFill>
              </a:defRPr>
            </a:lvl5pPr>
            <a:lvl6pPr indent="-298450" lvl="5" marL="2743200" algn="ctr">
              <a:spcBef>
                <a:spcPts val="0"/>
              </a:spcBef>
              <a:spcAft>
                <a:spcPts val="0"/>
              </a:spcAft>
              <a:buClr>
                <a:schemeClr val="dk1"/>
              </a:buClr>
              <a:buSzPts val="1100"/>
              <a:buChar char="■"/>
              <a:defRPr>
                <a:solidFill>
                  <a:schemeClr val="dk1"/>
                </a:solidFill>
              </a:defRPr>
            </a:lvl6pPr>
            <a:lvl7pPr indent="-298450" lvl="6" marL="3200400" algn="ctr">
              <a:spcBef>
                <a:spcPts val="0"/>
              </a:spcBef>
              <a:spcAft>
                <a:spcPts val="0"/>
              </a:spcAft>
              <a:buClr>
                <a:schemeClr val="dk1"/>
              </a:buClr>
              <a:buSzPts val="1100"/>
              <a:buChar char="●"/>
              <a:defRPr>
                <a:solidFill>
                  <a:schemeClr val="dk1"/>
                </a:solidFill>
              </a:defRPr>
            </a:lvl7pPr>
            <a:lvl8pPr indent="-298450" lvl="7" marL="3657600" algn="ctr">
              <a:spcBef>
                <a:spcPts val="0"/>
              </a:spcBef>
              <a:spcAft>
                <a:spcPts val="0"/>
              </a:spcAft>
              <a:buClr>
                <a:schemeClr val="dk1"/>
              </a:buClr>
              <a:buSzPts val="1100"/>
              <a:buChar char="○"/>
              <a:defRPr>
                <a:solidFill>
                  <a:schemeClr val="dk1"/>
                </a:solidFill>
              </a:defRPr>
            </a:lvl8pPr>
            <a:lvl9pPr indent="-298450" lvl="8" marL="4114800" algn="ctr">
              <a:spcBef>
                <a:spcPts val="0"/>
              </a:spcBef>
              <a:spcAft>
                <a:spcPts val="0"/>
              </a:spcAft>
              <a:buClr>
                <a:schemeClr val="dk1"/>
              </a:buClr>
              <a:buSzPts val="1100"/>
              <a:buChar char="■"/>
              <a:defRPr>
                <a:solidFill>
                  <a:schemeClr val="dk1"/>
                </a:solidFill>
              </a:defRPr>
            </a:lvl9pPr>
          </a:lstStyle>
          <a:p/>
        </p:txBody>
      </p:sp>
      <p:sp>
        <p:nvSpPr>
          <p:cNvPr id="267" name="Google Shape;267;p31"/>
          <p:cNvSpPr txBox="1"/>
          <p:nvPr>
            <p:ph idx="3" type="subTitle"/>
          </p:nvPr>
        </p:nvSpPr>
        <p:spPr>
          <a:xfrm>
            <a:off x="3697200" y="2433225"/>
            <a:ext cx="1753200" cy="615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268" name="Google Shape;268;p31"/>
          <p:cNvSpPr txBox="1"/>
          <p:nvPr>
            <p:ph idx="4" type="body"/>
          </p:nvPr>
        </p:nvSpPr>
        <p:spPr>
          <a:xfrm>
            <a:off x="3697200" y="3135225"/>
            <a:ext cx="1753200" cy="1193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Clr>
                <a:schemeClr val="dk1"/>
              </a:buClr>
              <a:buSzPts val="1100"/>
              <a:buChar char="●"/>
              <a:defRPr>
                <a:solidFill>
                  <a:schemeClr val="dk1"/>
                </a:solidFill>
              </a:defRPr>
            </a:lvl1pPr>
            <a:lvl2pPr indent="-298450" lvl="1" marL="914400" algn="ctr">
              <a:spcBef>
                <a:spcPts val="0"/>
              </a:spcBef>
              <a:spcAft>
                <a:spcPts val="0"/>
              </a:spcAft>
              <a:buClr>
                <a:schemeClr val="dk1"/>
              </a:buClr>
              <a:buSzPts val="1100"/>
              <a:buChar char="○"/>
              <a:defRPr>
                <a:solidFill>
                  <a:schemeClr val="dk1"/>
                </a:solidFill>
              </a:defRPr>
            </a:lvl2pPr>
            <a:lvl3pPr indent="-298450" lvl="2" marL="1371600" algn="ctr">
              <a:spcBef>
                <a:spcPts val="0"/>
              </a:spcBef>
              <a:spcAft>
                <a:spcPts val="0"/>
              </a:spcAft>
              <a:buClr>
                <a:schemeClr val="dk1"/>
              </a:buClr>
              <a:buSzPts val="1100"/>
              <a:buChar char="■"/>
              <a:defRPr>
                <a:solidFill>
                  <a:schemeClr val="dk1"/>
                </a:solidFill>
              </a:defRPr>
            </a:lvl3pPr>
            <a:lvl4pPr indent="-298450" lvl="3" marL="1828800" algn="ctr">
              <a:spcBef>
                <a:spcPts val="0"/>
              </a:spcBef>
              <a:spcAft>
                <a:spcPts val="0"/>
              </a:spcAft>
              <a:buClr>
                <a:schemeClr val="dk1"/>
              </a:buClr>
              <a:buSzPts val="1100"/>
              <a:buChar char="●"/>
              <a:defRPr>
                <a:solidFill>
                  <a:schemeClr val="dk1"/>
                </a:solidFill>
              </a:defRPr>
            </a:lvl4pPr>
            <a:lvl5pPr indent="-298450" lvl="4" marL="2286000" algn="ctr">
              <a:spcBef>
                <a:spcPts val="0"/>
              </a:spcBef>
              <a:spcAft>
                <a:spcPts val="0"/>
              </a:spcAft>
              <a:buClr>
                <a:schemeClr val="dk1"/>
              </a:buClr>
              <a:buSzPts val="1100"/>
              <a:buChar char="○"/>
              <a:defRPr>
                <a:solidFill>
                  <a:schemeClr val="dk1"/>
                </a:solidFill>
              </a:defRPr>
            </a:lvl5pPr>
            <a:lvl6pPr indent="-298450" lvl="5" marL="2743200" algn="ctr">
              <a:spcBef>
                <a:spcPts val="0"/>
              </a:spcBef>
              <a:spcAft>
                <a:spcPts val="0"/>
              </a:spcAft>
              <a:buClr>
                <a:schemeClr val="dk1"/>
              </a:buClr>
              <a:buSzPts val="1100"/>
              <a:buChar char="■"/>
              <a:defRPr>
                <a:solidFill>
                  <a:schemeClr val="dk1"/>
                </a:solidFill>
              </a:defRPr>
            </a:lvl6pPr>
            <a:lvl7pPr indent="-298450" lvl="6" marL="3200400" algn="ctr">
              <a:spcBef>
                <a:spcPts val="0"/>
              </a:spcBef>
              <a:spcAft>
                <a:spcPts val="0"/>
              </a:spcAft>
              <a:buClr>
                <a:schemeClr val="dk1"/>
              </a:buClr>
              <a:buSzPts val="1100"/>
              <a:buChar char="●"/>
              <a:defRPr>
                <a:solidFill>
                  <a:schemeClr val="dk1"/>
                </a:solidFill>
              </a:defRPr>
            </a:lvl7pPr>
            <a:lvl8pPr indent="-298450" lvl="7" marL="3657600" algn="ctr">
              <a:spcBef>
                <a:spcPts val="0"/>
              </a:spcBef>
              <a:spcAft>
                <a:spcPts val="0"/>
              </a:spcAft>
              <a:buClr>
                <a:schemeClr val="dk1"/>
              </a:buClr>
              <a:buSzPts val="1100"/>
              <a:buChar char="○"/>
              <a:defRPr>
                <a:solidFill>
                  <a:schemeClr val="dk1"/>
                </a:solidFill>
              </a:defRPr>
            </a:lvl8pPr>
            <a:lvl9pPr indent="-298450" lvl="8" marL="4114800" algn="ctr">
              <a:spcBef>
                <a:spcPts val="0"/>
              </a:spcBef>
              <a:spcAft>
                <a:spcPts val="0"/>
              </a:spcAft>
              <a:buClr>
                <a:schemeClr val="dk1"/>
              </a:buClr>
              <a:buSzPts val="1100"/>
              <a:buChar char="■"/>
              <a:defRPr>
                <a:solidFill>
                  <a:schemeClr val="dk1"/>
                </a:solidFill>
              </a:defRPr>
            </a:lvl9pPr>
          </a:lstStyle>
          <a:p/>
        </p:txBody>
      </p:sp>
      <p:sp>
        <p:nvSpPr>
          <p:cNvPr id="269" name="Google Shape;269;p31"/>
          <p:cNvSpPr txBox="1"/>
          <p:nvPr>
            <p:ph idx="5" type="subTitle"/>
          </p:nvPr>
        </p:nvSpPr>
        <p:spPr>
          <a:xfrm>
            <a:off x="5828400" y="2433225"/>
            <a:ext cx="1753200" cy="615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270" name="Google Shape;270;p31"/>
          <p:cNvSpPr txBox="1"/>
          <p:nvPr>
            <p:ph idx="6" type="body"/>
          </p:nvPr>
        </p:nvSpPr>
        <p:spPr>
          <a:xfrm>
            <a:off x="5828400" y="3135225"/>
            <a:ext cx="1753200" cy="11937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Clr>
                <a:schemeClr val="dk1"/>
              </a:buClr>
              <a:buSzPts val="1100"/>
              <a:buChar char="●"/>
              <a:defRPr>
                <a:solidFill>
                  <a:schemeClr val="dk1"/>
                </a:solidFill>
              </a:defRPr>
            </a:lvl1pPr>
            <a:lvl2pPr indent="-298450" lvl="1" marL="914400" algn="ctr">
              <a:spcBef>
                <a:spcPts val="0"/>
              </a:spcBef>
              <a:spcAft>
                <a:spcPts val="0"/>
              </a:spcAft>
              <a:buClr>
                <a:schemeClr val="dk1"/>
              </a:buClr>
              <a:buSzPts val="1100"/>
              <a:buChar char="○"/>
              <a:defRPr>
                <a:solidFill>
                  <a:schemeClr val="dk1"/>
                </a:solidFill>
              </a:defRPr>
            </a:lvl2pPr>
            <a:lvl3pPr indent="-298450" lvl="2" marL="1371600" algn="ctr">
              <a:spcBef>
                <a:spcPts val="0"/>
              </a:spcBef>
              <a:spcAft>
                <a:spcPts val="0"/>
              </a:spcAft>
              <a:buClr>
                <a:schemeClr val="dk1"/>
              </a:buClr>
              <a:buSzPts val="1100"/>
              <a:buChar char="■"/>
              <a:defRPr>
                <a:solidFill>
                  <a:schemeClr val="dk1"/>
                </a:solidFill>
              </a:defRPr>
            </a:lvl3pPr>
            <a:lvl4pPr indent="-298450" lvl="3" marL="1828800" algn="ctr">
              <a:spcBef>
                <a:spcPts val="0"/>
              </a:spcBef>
              <a:spcAft>
                <a:spcPts val="0"/>
              </a:spcAft>
              <a:buClr>
                <a:schemeClr val="dk1"/>
              </a:buClr>
              <a:buSzPts val="1100"/>
              <a:buChar char="●"/>
              <a:defRPr>
                <a:solidFill>
                  <a:schemeClr val="dk1"/>
                </a:solidFill>
              </a:defRPr>
            </a:lvl4pPr>
            <a:lvl5pPr indent="-298450" lvl="4" marL="2286000" algn="ctr">
              <a:spcBef>
                <a:spcPts val="0"/>
              </a:spcBef>
              <a:spcAft>
                <a:spcPts val="0"/>
              </a:spcAft>
              <a:buClr>
                <a:schemeClr val="dk1"/>
              </a:buClr>
              <a:buSzPts val="1100"/>
              <a:buChar char="○"/>
              <a:defRPr>
                <a:solidFill>
                  <a:schemeClr val="dk1"/>
                </a:solidFill>
              </a:defRPr>
            </a:lvl5pPr>
            <a:lvl6pPr indent="-298450" lvl="5" marL="2743200" algn="ctr">
              <a:spcBef>
                <a:spcPts val="0"/>
              </a:spcBef>
              <a:spcAft>
                <a:spcPts val="0"/>
              </a:spcAft>
              <a:buClr>
                <a:schemeClr val="dk1"/>
              </a:buClr>
              <a:buSzPts val="1100"/>
              <a:buChar char="■"/>
              <a:defRPr>
                <a:solidFill>
                  <a:schemeClr val="dk1"/>
                </a:solidFill>
              </a:defRPr>
            </a:lvl6pPr>
            <a:lvl7pPr indent="-298450" lvl="6" marL="3200400" algn="ctr">
              <a:spcBef>
                <a:spcPts val="0"/>
              </a:spcBef>
              <a:spcAft>
                <a:spcPts val="0"/>
              </a:spcAft>
              <a:buClr>
                <a:schemeClr val="dk1"/>
              </a:buClr>
              <a:buSzPts val="1100"/>
              <a:buChar char="●"/>
              <a:defRPr>
                <a:solidFill>
                  <a:schemeClr val="dk1"/>
                </a:solidFill>
              </a:defRPr>
            </a:lvl7pPr>
            <a:lvl8pPr indent="-298450" lvl="7" marL="3657600" algn="ctr">
              <a:spcBef>
                <a:spcPts val="0"/>
              </a:spcBef>
              <a:spcAft>
                <a:spcPts val="0"/>
              </a:spcAft>
              <a:buClr>
                <a:schemeClr val="dk1"/>
              </a:buClr>
              <a:buSzPts val="1100"/>
              <a:buChar char="○"/>
              <a:defRPr>
                <a:solidFill>
                  <a:schemeClr val="dk1"/>
                </a:solidFill>
              </a:defRPr>
            </a:lvl8pPr>
            <a:lvl9pPr indent="-298450" lvl="8" marL="4114800" algn="ctr">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v2">
  <p:cSld name="CUSTOM_6">
    <p:spTree>
      <p:nvGrpSpPr>
        <p:cNvPr id="271" name="Shape 271"/>
        <p:cNvGrpSpPr/>
        <p:nvPr/>
      </p:nvGrpSpPr>
      <p:grpSpPr>
        <a:xfrm>
          <a:off x="0" y="0"/>
          <a:ext cx="0" cy="0"/>
          <a:chOff x="0" y="0"/>
          <a:chExt cx="0" cy="0"/>
        </a:xfrm>
      </p:grpSpPr>
      <p:sp>
        <p:nvSpPr>
          <p:cNvPr id="272" name="Google Shape;272;p32"/>
          <p:cNvSpPr/>
          <p:nvPr/>
        </p:nvSpPr>
        <p:spPr>
          <a:xfrm>
            <a:off x="3847250" y="368125"/>
            <a:ext cx="4888800" cy="1469100"/>
          </a:xfrm>
          <a:prstGeom prst="roundRect">
            <a:avLst>
              <a:gd fmla="val 0" name="adj"/>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32"/>
          <p:cNvSpPr/>
          <p:nvPr/>
        </p:nvSpPr>
        <p:spPr>
          <a:xfrm>
            <a:off x="3847250" y="1837200"/>
            <a:ext cx="4888800" cy="1469100"/>
          </a:xfrm>
          <a:prstGeom prst="roundRect">
            <a:avLst>
              <a:gd fmla="val 0" name="adj"/>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2"/>
          <p:cNvSpPr/>
          <p:nvPr/>
        </p:nvSpPr>
        <p:spPr>
          <a:xfrm>
            <a:off x="3847250" y="3306275"/>
            <a:ext cx="4888800" cy="1469100"/>
          </a:xfrm>
          <a:prstGeom prst="roundRect">
            <a:avLst>
              <a:gd fmla="val 0" name="adj"/>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32"/>
          <p:cNvSpPr txBox="1"/>
          <p:nvPr>
            <p:ph type="title"/>
          </p:nvPr>
        </p:nvSpPr>
        <p:spPr>
          <a:xfrm>
            <a:off x="619200" y="424800"/>
            <a:ext cx="2343600" cy="5472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6" name="Google Shape;276;p32"/>
          <p:cNvSpPr txBox="1"/>
          <p:nvPr>
            <p:ph idx="1" type="subTitle"/>
          </p:nvPr>
        </p:nvSpPr>
        <p:spPr>
          <a:xfrm>
            <a:off x="3948300" y="471600"/>
            <a:ext cx="4687200" cy="532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277" name="Google Shape;277;p32"/>
          <p:cNvSpPr txBox="1"/>
          <p:nvPr>
            <p:ph idx="2" type="body"/>
          </p:nvPr>
        </p:nvSpPr>
        <p:spPr>
          <a:xfrm>
            <a:off x="3948300" y="1008000"/>
            <a:ext cx="4687200" cy="7272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278" name="Google Shape;278;p32"/>
          <p:cNvSpPr txBox="1"/>
          <p:nvPr>
            <p:ph idx="3" type="subTitle"/>
          </p:nvPr>
        </p:nvSpPr>
        <p:spPr>
          <a:xfrm>
            <a:off x="3948300" y="1940400"/>
            <a:ext cx="4687200" cy="532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279" name="Google Shape;279;p32"/>
          <p:cNvSpPr txBox="1"/>
          <p:nvPr>
            <p:ph idx="4" type="body"/>
          </p:nvPr>
        </p:nvSpPr>
        <p:spPr>
          <a:xfrm>
            <a:off x="3948300" y="2476800"/>
            <a:ext cx="4687200" cy="7272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280" name="Google Shape;280;p32"/>
          <p:cNvSpPr txBox="1"/>
          <p:nvPr>
            <p:ph idx="5" type="subTitle"/>
          </p:nvPr>
        </p:nvSpPr>
        <p:spPr>
          <a:xfrm>
            <a:off x="3948300" y="3409200"/>
            <a:ext cx="4687200" cy="532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281" name="Google Shape;281;p32"/>
          <p:cNvSpPr txBox="1"/>
          <p:nvPr>
            <p:ph idx="6" type="body"/>
          </p:nvPr>
        </p:nvSpPr>
        <p:spPr>
          <a:xfrm>
            <a:off x="3948300" y="3945600"/>
            <a:ext cx="4687200" cy="7272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grpSp>
        <p:nvGrpSpPr>
          <p:cNvPr id="282" name="Google Shape;282;p32"/>
          <p:cNvGrpSpPr/>
          <p:nvPr/>
        </p:nvGrpSpPr>
        <p:grpSpPr>
          <a:xfrm rot="-5400000">
            <a:off x="-1914128" y="1310218"/>
            <a:ext cx="4016235" cy="4016235"/>
            <a:chOff x="-1225650" y="-310172"/>
            <a:chExt cx="2751600" cy="2751600"/>
          </a:xfrm>
        </p:grpSpPr>
        <p:sp>
          <p:nvSpPr>
            <p:cNvPr id="283" name="Google Shape;283;p32"/>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 name="Google Shape;284;p32"/>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32"/>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items on timeline">
  <p:cSld name="CUSTOM_7">
    <p:spTree>
      <p:nvGrpSpPr>
        <p:cNvPr id="286" name="Shape 286"/>
        <p:cNvGrpSpPr/>
        <p:nvPr/>
      </p:nvGrpSpPr>
      <p:grpSpPr>
        <a:xfrm>
          <a:off x="0" y="0"/>
          <a:ext cx="0" cy="0"/>
          <a:chOff x="0" y="0"/>
          <a:chExt cx="0" cy="0"/>
        </a:xfrm>
      </p:grpSpPr>
      <p:sp>
        <p:nvSpPr>
          <p:cNvPr id="287" name="Google Shape;287;p33"/>
          <p:cNvSpPr/>
          <p:nvPr/>
        </p:nvSpPr>
        <p:spPr>
          <a:xfrm rot="-1174164">
            <a:off x="-3142096" y="1394182"/>
            <a:ext cx="6478310" cy="6478109"/>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33"/>
          <p:cNvSpPr/>
          <p:nvPr/>
        </p:nvSpPr>
        <p:spPr>
          <a:xfrm rot="-2418033">
            <a:off x="2915913" y="-4486721"/>
            <a:ext cx="6478229" cy="6478264"/>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33"/>
          <p:cNvSpPr/>
          <p:nvPr/>
        </p:nvSpPr>
        <p:spPr>
          <a:xfrm rot="-5400000">
            <a:off x="7205708" y="79025"/>
            <a:ext cx="134700" cy="27591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0" name="Google Shape;290;p33"/>
          <p:cNvSpPr/>
          <p:nvPr/>
        </p:nvSpPr>
        <p:spPr>
          <a:xfrm rot="-5400000">
            <a:off x="4451334" y="83850"/>
            <a:ext cx="134700" cy="27495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1" name="Google Shape;291;p33"/>
          <p:cNvSpPr/>
          <p:nvPr/>
        </p:nvSpPr>
        <p:spPr>
          <a:xfrm rot="-5400000">
            <a:off x="1698575" y="59671"/>
            <a:ext cx="134700" cy="27978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2" name="Google Shape;292;p33"/>
          <p:cNvSpPr txBox="1"/>
          <p:nvPr>
            <p:ph idx="1" type="subTitle"/>
          </p:nvPr>
        </p:nvSpPr>
        <p:spPr>
          <a:xfrm>
            <a:off x="423675" y="1663200"/>
            <a:ext cx="2584800" cy="626400"/>
          </a:xfrm>
          <a:prstGeom prst="rect">
            <a:avLst/>
          </a:prstGeom>
          <a:noFill/>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293" name="Google Shape;293;p33"/>
          <p:cNvSpPr txBox="1"/>
          <p:nvPr>
            <p:ph idx="2" type="body"/>
          </p:nvPr>
        </p:nvSpPr>
        <p:spPr>
          <a:xfrm>
            <a:off x="423675" y="2379600"/>
            <a:ext cx="2584800" cy="2422800"/>
          </a:xfrm>
          <a:prstGeom prst="rect">
            <a:avLst/>
          </a:prstGeom>
          <a:noFill/>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94" name="Google Shape;294;p33"/>
          <p:cNvSpPr txBox="1"/>
          <p:nvPr>
            <p:ph idx="3" type="subTitle"/>
          </p:nvPr>
        </p:nvSpPr>
        <p:spPr>
          <a:xfrm>
            <a:off x="3231675" y="1663200"/>
            <a:ext cx="2584800" cy="626400"/>
          </a:xfrm>
          <a:prstGeom prst="rect">
            <a:avLst/>
          </a:prstGeom>
          <a:noFill/>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295" name="Google Shape;295;p33"/>
          <p:cNvSpPr txBox="1"/>
          <p:nvPr>
            <p:ph idx="4" type="body"/>
          </p:nvPr>
        </p:nvSpPr>
        <p:spPr>
          <a:xfrm>
            <a:off x="3231675" y="2379600"/>
            <a:ext cx="2584800" cy="2422800"/>
          </a:xfrm>
          <a:prstGeom prst="rect">
            <a:avLst/>
          </a:prstGeom>
          <a:noFill/>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96" name="Google Shape;296;p33"/>
          <p:cNvSpPr txBox="1"/>
          <p:nvPr>
            <p:ph idx="5" type="subTitle"/>
          </p:nvPr>
        </p:nvSpPr>
        <p:spPr>
          <a:xfrm>
            <a:off x="6028875" y="1663200"/>
            <a:ext cx="2584800" cy="626400"/>
          </a:xfrm>
          <a:prstGeom prst="rect">
            <a:avLst/>
          </a:prstGeom>
          <a:noFill/>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297" name="Google Shape;297;p33"/>
          <p:cNvSpPr txBox="1"/>
          <p:nvPr>
            <p:ph idx="6" type="body"/>
          </p:nvPr>
        </p:nvSpPr>
        <p:spPr>
          <a:xfrm>
            <a:off x="6028875" y="2379600"/>
            <a:ext cx="2584800" cy="2422800"/>
          </a:xfrm>
          <a:prstGeom prst="rect">
            <a:avLst/>
          </a:prstGeom>
          <a:noFill/>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98" name="Google Shape;298;p33"/>
          <p:cNvSpPr txBox="1"/>
          <p:nvPr>
            <p:ph type="title"/>
          </p:nvPr>
        </p:nvSpPr>
        <p:spPr>
          <a:xfrm>
            <a:off x="273600" y="367200"/>
            <a:ext cx="8517600" cy="547200"/>
          </a:xfrm>
          <a:prstGeom prst="rect">
            <a:avLst/>
          </a:prstGeom>
        </p:spPr>
        <p:txBody>
          <a:bodyPr anchorCtr="0" anchor="t" bIns="91425" lIns="91425" spcFirstLastPara="1" rIns="91425" wrap="square" tIns="91425">
            <a:norm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items on timeline v2">
  <p:cSld name="CUSTOM_8">
    <p:spTree>
      <p:nvGrpSpPr>
        <p:cNvPr id="299" name="Shape 299"/>
        <p:cNvGrpSpPr/>
        <p:nvPr/>
      </p:nvGrpSpPr>
      <p:grpSpPr>
        <a:xfrm>
          <a:off x="0" y="0"/>
          <a:ext cx="0" cy="0"/>
          <a:chOff x="0" y="0"/>
          <a:chExt cx="0" cy="0"/>
        </a:xfrm>
      </p:grpSpPr>
      <p:sp>
        <p:nvSpPr>
          <p:cNvPr id="300" name="Google Shape;300;p34"/>
          <p:cNvSpPr/>
          <p:nvPr/>
        </p:nvSpPr>
        <p:spPr>
          <a:xfrm>
            <a:off x="0" y="0"/>
            <a:ext cx="3485400" cy="5143500"/>
          </a:xfrm>
          <a:prstGeom prst="roundRect">
            <a:avLst>
              <a:gd fmla="val 0" name="adj"/>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34"/>
          <p:cNvSpPr txBox="1"/>
          <p:nvPr>
            <p:ph type="title"/>
          </p:nvPr>
        </p:nvSpPr>
        <p:spPr>
          <a:xfrm>
            <a:off x="478800" y="313200"/>
            <a:ext cx="2656800" cy="572700"/>
          </a:xfrm>
          <a:prstGeom prst="rect">
            <a:avLst/>
          </a:prstGeom>
        </p:spPr>
        <p:txBody>
          <a:bodyPr anchorCtr="0" anchor="t" bIns="91425" lIns="91425" spcFirstLastPara="1" rIns="91425" wrap="square" tIns="91425">
            <a:norm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302" name="Google Shape;302;p34"/>
          <p:cNvSpPr txBox="1"/>
          <p:nvPr>
            <p:ph idx="1" type="subTitle"/>
          </p:nvPr>
        </p:nvSpPr>
        <p:spPr>
          <a:xfrm>
            <a:off x="3823200" y="374400"/>
            <a:ext cx="4971600" cy="450900"/>
          </a:xfrm>
          <a:prstGeom prst="rect">
            <a:avLst/>
          </a:prstGeom>
          <a:noFill/>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303" name="Google Shape;303;p34"/>
          <p:cNvSpPr txBox="1"/>
          <p:nvPr>
            <p:ph idx="2" type="body"/>
          </p:nvPr>
        </p:nvSpPr>
        <p:spPr>
          <a:xfrm>
            <a:off x="3823200" y="912900"/>
            <a:ext cx="4971600" cy="858300"/>
          </a:xfrm>
          <a:prstGeom prst="rect">
            <a:avLst/>
          </a:prstGeom>
          <a:noFill/>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4" name="Google Shape;304;p34"/>
          <p:cNvSpPr txBox="1"/>
          <p:nvPr>
            <p:ph idx="3" type="subTitle"/>
          </p:nvPr>
        </p:nvSpPr>
        <p:spPr>
          <a:xfrm>
            <a:off x="3823200" y="1875600"/>
            <a:ext cx="4971600" cy="450900"/>
          </a:xfrm>
          <a:prstGeom prst="rect">
            <a:avLst/>
          </a:prstGeom>
          <a:noFill/>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305" name="Google Shape;305;p34"/>
          <p:cNvSpPr txBox="1"/>
          <p:nvPr>
            <p:ph idx="4" type="body"/>
          </p:nvPr>
        </p:nvSpPr>
        <p:spPr>
          <a:xfrm>
            <a:off x="3823200" y="2414100"/>
            <a:ext cx="4971600" cy="858300"/>
          </a:xfrm>
          <a:prstGeom prst="rect">
            <a:avLst/>
          </a:prstGeom>
          <a:noFill/>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6" name="Google Shape;306;p34"/>
          <p:cNvSpPr txBox="1"/>
          <p:nvPr>
            <p:ph idx="5" type="subTitle"/>
          </p:nvPr>
        </p:nvSpPr>
        <p:spPr>
          <a:xfrm>
            <a:off x="3823200" y="3373200"/>
            <a:ext cx="4971600" cy="450900"/>
          </a:xfrm>
          <a:prstGeom prst="rect">
            <a:avLst/>
          </a:prstGeom>
          <a:noFill/>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307" name="Google Shape;307;p34"/>
          <p:cNvSpPr txBox="1"/>
          <p:nvPr>
            <p:ph idx="6" type="body"/>
          </p:nvPr>
        </p:nvSpPr>
        <p:spPr>
          <a:xfrm>
            <a:off x="3823200" y="3911600"/>
            <a:ext cx="4971600" cy="858300"/>
          </a:xfrm>
          <a:prstGeom prst="rect">
            <a:avLst/>
          </a:prstGeom>
          <a:noFill/>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8" name="Google Shape;308;p34"/>
          <p:cNvSpPr/>
          <p:nvPr/>
        </p:nvSpPr>
        <p:spPr>
          <a:xfrm>
            <a:off x="3404700" y="485100"/>
            <a:ext cx="149400" cy="1494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Light"/>
              <a:ea typeface="Sora Light"/>
              <a:cs typeface="Sora Light"/>
              <a:sym typeface="Sora Light"/>
            </a:endParaRPr>
          </a:p>
        </p:txBody>
      </p:sp>
      <p:sp>
        <p:nvSpPr>
          <p:cNvPr id="309" name="Google Shape;309;p34"/>
          <p:cNvSpPr/>
          <p:nvPr/>
        </p:nvSpPr>
        <p:spPr>
          <a:xfrm>
            <a:off x="3404700" y="1986300"/>
            <a:ext cx="149400" cy="1494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Light"/>
              <a:ea typeface="Sora Light"/>
              <a:cs typeface="Sora Light"/>
              <a:sym typeface="Sora Light"/>
            </a:endParaRPr>
          </a:p>
        </p:txBody>
      </p:sp>
      <p:sp>
        <p:nvSpPr>
          <p:cNvPr id="310" name="Google Shape;310;p34"/>
          <p:cNvSpPr/>
          <p:nvPr/>
        </p:nvSpPr>
        <p:spPr>
          <a:xfrm>
            <a:off x="3404700" y="3487500"/>
            <a:ext cx="149400" cy="149400"/>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Light"/>
              <a:ea typeface="Sora Light"/>
              <a:cs typeface="Sora Light"/>
              <a:sym typeface="Sora Ligh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items on timeline 1">
  <p:cSld name="CUSTOM_9">
    <p:spTree>
      <p:nvGrpSpPr>
        <p:cNvPr id="311" name="Shape 311"/>
        <p:cNvGrpSpPr/>
        <p:nvPr/>
      </p:nvGrpSpPr>
      <p:grpSpPr>
        <a:xfrm>
          <a:off x="0" y="0"/>
          <a:ext cx="0" cy="0"/>
          <a:chOff x="0" y="0"/>
          <a:chExt cx="0" cy="0"/>
        </a:xfrm>
      </p:grpSpPr>
      <p:sp>
        <p:nvSpPr>
          <p:cNvPr id="312" name="Google Shape;312;p35"/>
          <p:cNvSpPr/>
          <p:nvPr/>
        </p:nvSpPr>
        <p:spPr>
          <a:xfrm>
            <a:off x="0" y="0"/>
            <a:ext cx="9144000" cy="1786500"/>
          </a:xfrm>
          <a:prstGeom prst="rect">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13" name="Google Shape;313;p35"/>
          <p:cNvSpPr/>
          <p:nvPr/>
        </p:nvSpPr>
        <p:spPr>
          <a:xfrm flipH="1" rot="10800000">
            <a:off x="374300" y="1733075"/>
            <a:ext cx="212100" cy="20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flipH="1" rot="10800000">
            <a:off x="2538624" y="1733075"/>
            <a:ext cx="212100" cy="20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flipH="1" rot="10800000">
            <a:off x="4702948" y="1733075"/>
            <a:ext cx="212100" cy="200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flipH="1" rot="10800000">
            <a:off x="6867272" y="1733075"/>
            <a:ext cx="212100" cy="20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txBox="1"/>
          <p:nvPr>
            <p:ph type="title"/>
          </p:nvPr>
        </p:nvSpPr>
        <p:spPr>
          <a:xfrm>
            <a:off x="367200" y="680400"/>
            <a:ext cx="8413200" cy="5472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8" name="Google Shape;318;p35"/>
          <p:cNvSpPr txBox="1"/>
          <p:nvPr>
            <p:ph idx="1" type="subTitle"/>
          </p:nvPr>
        </p:nvSpPr>
        <p:spPr>
          <a:xfrm>
            <a:off x="374400" y="2145600"/>
            <a:ext cx="1886400" cy="733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319" name="Google Shape;319;p35"/>
          <p:cNvSpPr txBox="1"/>
          <p:nvPr>
            <p:ph idx="2" type="body"/>
          </p:nvPr>
        </p:nvSpPr>
        <p:spPr>
          <a:xfrm>
            <a:off x="374400" y="2958350"/>
            <a:ext cx="1886400" cy="18225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20" name="Google Shape;320;p35"/>
          <p:cNvSpPr txBox="1"/>
          <p:nvPr>
            <p:ph idx="3" type="subTitle"/>
          </p:nvPr>
        </p:nvSpPr>
        <p:spPr>
          <a:xfrm>
            <a:off x="2538000" y="2145600"/>
            <a:ext cx="1886400" cy="733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321" name="Google Shape;321;p35"/>
          <p:cNvSpPr txBox="1"/>
          <p:nvPr>
            <p:ph idx="4" type="body"/>
          </p:nvPr>
        </p:nvSpPr>
        <p:spPr>
          <a:xfrm>
            <a:off x="2538000" y="2958350"/>
            <a:ext cx="1886400" cy="18225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22" name="Google Shape;322;p35"/>
          <p:cNvSpPr txBox="1"/>
          <p:nvPr>
            <p:ph idx="5" type="subTitle"/>
          </p:nvPr>
        </p:nvSpPr>
        <p:spPr>
          <a:xfrm>
            <a:off x="4701600" y="2145600"/>
            <a:ext cx="1886400" cy="733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323" name="Google Shape;323;p35"/>
          <p:cNvSpPr txBox="1"/>
          <p:nvPr>
            <p:ph idx="6" type="body"/>
          </p:nvPr>
        </p:nvSpPr>
        <p:spPr>
          <a:xfrm>
            <a:off x="4701600" y="2958350"/>
            <a:ext cx="1886400" cy="18225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24" name="Google Shape;324;p35"/>
          <p:cNvSpPr txBox="1"/>
          <p:nvPr>
            <p:ph idx="7" type="subTitle"/>
          </p:nvPr>
        </p:nvSpPr>
        <p:spPr>
          <a:xfrm>
            <a:off x="6865200" y="2145600"/>
            <a:ext cx="1886400" cy="733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325" name="Google Shape;325;p35"/>
          <p:cNvSpPr txBox="1"/>
          <p:nvPr>
            <p:ph idx="8" type="body"/>
          </p:nvPr>
        </p:nvSpPr>
        <p:spPr>
          <a:xfrm>
            <a:off x="6865200" y="2958350"/>
            <a:ext cx="1886400" cy="18225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grpSp>
        <p:nvGrpSpPr>
          <p:cNvPr id="326" name="Google Shape;326;p35"/>
          <p:cNvGrpSpPr/>
          <p:nvPr/>
        </p:nvGrpSpPr>
        <p:grpSpPr>
          <a:xfrm>
            <a:off x="232234" y="1582597"/>
            <a:ext cx="496218" cy="496218"/>
            <a:chOff x="1764454" y="213300"/>
            <a:chExt cx="4716900" cy="4716900"/>
          </a:xfrm>
        </p:grpSpPr>
        <p:sp>
          <p:nvSpPr>
            <p:cNvPr id="327" name="Google Shape;327;p35"/>
            <p:cNvSpPr/>
            <p:nvPr/>
          </p:nvSpPr>
          <p:spPr>
            <a:xfrm rot="1385173">
              <a:off x="2325348" y="774195"/>
              <a:ext cx="3595111" cy="3595111"/>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28" name="Google Shape;328;p35"/>
            <p:cNvGrpSpPr/>
            <p:nvPr/>
          </p:nvGrpSpPr>
          <p:grpSpPr>
            <a:xfrm rot="-5400000">
              <a:off x="2114797" y="563630"/>
              <a:ext cx="4016235" cy="4016235"/>
              <a:chOff x="-1225650" y="-310172"/>
              <a:chExt cx="2751600" cy="2751600"/>
            </a:xfrm>
          </p:grpSpPr>
          <p:sp>
            <p:nvSpPr>
              <p:cNvPr id="329" name="Google Shape;329;p35"/>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 name="Google Shape;330;p35"/>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 name="Google Shape;331;p35"/>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nvGrpSpPr>
          <p:cNvPr id="332" name="Google Shape;332;p35"/>
          <p:cNvGrpSpPr/>
          <p:nvPr/>
        </p:nvGrpSpPr>
        <p:grpSpPr>
          <a:xfrm>
            <a:off x="2396571" y="1582597"/>
            <a:ext cx="496218" cy="496218"/>
            <a:chOff x="1764454" y="213300"/>
            <a:chExt cx="4716900" cy="4716900"/>
          </a:xfrm>
        </p:grpSpPr>
        <p:sp>
          <p:nvSpPr>
            <p:cNvPr id="333" name="Google Shape;333;p35"/>
            <p:cNvSpPr/>
            <p:nvPr/>
          </p:nvSpPr>
          <p:spPr>
            <a:xfrm rot="1385173">
              <a:off x="2325348" y="774195"/>
              <a:ext cx="3595111" cy="3595111"/>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34" name="Google Shape;334;p35"/>
            <p:cNvGrpSpPr/>
            <p:nvPr/>
          </p:nvGrpSpPr>
          <p:grpSpPr>
            <a:xfrm rot="-5400000">
              <a:off x="2114797" y="563630"/>
              <a:ext cx="4016235" cy="4016235"/>
              <a:chOff x="-1225650" y="-310172"/>
              <a:chExt cx="2751600" cy="2751600"/>
            </a:xfrm>
          </p:grpSpPr>
          <p:sp>
            <p:nvSpPr>
              <p:cNvPr id="335" name="Google Shape;335;p35"/>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p35"/>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7" name="Google Shape;337;p35"/>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nvGrpSpPr>
          <p:cNvPr id="338" name="Google Shape;338;p35"/>
          <p:cNvGrpSpPr/>
          <p:nvPr/>
        </p:nvGrpSpPr>
        <p:grpSpPr>
          <a:xfrm>
            <a:off x="4560896" y="1582597"/>
            <a:ext cx="496218" cy="496218"/>
            <a:chOff x="1764454" y="213300"/>
            <a:chExt cx="4716900" cy="4716900"/>
          </a:xfrm>
        </p:grpSpPr>
        <p:sp>
          <p:nvSpPr>
            <p:cNvPr id="339" name="Google Shape;339;p35"/>
            <p:cNvSpPr/>
            <p:nvPr/>
          </p:nvSpPr>
          <p:spPr>
            <a:xfrm rot="1385173">
              <a:off x="2325348" y="774195"/>
              <a:ext cx="3595111" cy="3595111"/>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40" name="Google Shape;340;p35"/>
            <p:cNvGrpSpPr/>
            <p:nvPr/>
          </p:nvGrpSpPr>
          <p:grpSpPr>
            <a:xfrm rot="-5400000">
              <a:off x="2114797" y="563630"/>
              <a:ext cx="4016235" cy="4016235"/>
              <a:chOff x="-1225650" y="-310172"/>
              <a:chExt cx="2751600" cy="2751600"/>
            </a:xfrm>
          </p:grpSpPr>
          <p:sp>
            <p:nvSpPr>
              <p:cNvPr id="341" name="Google Shape;341;p35"/>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p35"/>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35"/>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nvGrpSpPr>
          <p:cNvPr id="344" name="Google Shape;344;p35"/>
          <p:cNvGrpSpPr/>
          <p:nvPr/>
        </p:nvGrpSpPr>
        <p:grpSpPr>
          <a:xfrm>
            <a:off x="6725234" y="1582597"/>
            <a:ext cx="496218" cy="496218"/>
            <a:chOff x="1764454" y="213300"/>
            <a:chExt cx="4716900" cy="4716900"/>
          </a:xfrm>
        </p:grpSpPr>
        <p:sp>
          <p:nvSpPr>
            <p:cNvPr id="345" name="Google Shape;345;p35"/>
            <p:cNvSpPr/>
            <p:nvPr/>
          </p:nvSpPr>
          <p:spPr>
            <a:xfrm rot="1385173">
              <a:off x="2325348" y="774195"/>
              <a:ext cx="3595111" cy="3595111"/>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46" name="Google Shape;346;p35"/>
            <p:cNvGrpSpPr/>
            <p:nvPr/>
          </p:nvGrpSpPr>
          <p:grpSpPr>
            <a:xfrm rot="-5400000">
              <a:off x="2114797" y="563630"/>
              <a:ext cx="4016235" cy="4016235"/>
              <a:chOff x="-1225650" y="-310172"/>
              <a:chExt cx="2751600" cy="2751600"/>
            </a:xfrm>
          </p:grpSpPr>
          <p:sp>
            <p:nvSpPr>
              <p:cNvPr id="347" name="Google Shape;347;p35"/>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p35"/>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p35"/>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eam members slide - v1 ">
  <p:cSld name="CUSTOM_10">
    <p:spTree>
      <p:nvGrpSpPr>
        <p:cNvPr id="350" name="Shape 350"/>
        <p:cNvGrpSpPr/>
        <p:nvPr/>
      </p:nvGrpSpPr>
      <p:grpSpPr>
        <a:xfrm>
          <a:off x="0" y="0"/>
          <a:ext cx="0" cy="0"/>
          <a:chOff x="0" y="0"/>
          <a:chExt cx="0" cy="0"/>
        </a:xfrm>
      </p:grpSpPr>
      <p:sp>
        <p:nvSpPr>
          <p:cNvPr id="351" name="Google Shape;351;p36"/>
          <p:cNvSpPr/>
          <p:nvPr/>
        </p:nvSpPr>
        <p:spPr>
          <a:xfrm>
            <a:off x="451150" y="857800"/>
            <a:ext cx="2213100" cy="3400800"/>
          </a:xfrm>
          <a:prstGeom prst="roundRect">
            <a:avLst>
              <a:gd fmla="val 4845" name="adj"/>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36"/>
          <p:cNvSpPr/>
          <p:nvPr>
            <p:ph idx="2" type="pic"/>
          </p:nvPr>
        </p:nvSpPr>
        <p:spPr>
          <a:xfrm>
            <a:off x="658775" y="1134000"/>
            <a:ext cx="1796400" cy="1796400"/>
          </a:xfrm>
          <a:prstGeom prst="rect">
            <a:avLst/>
          </a:prstGeom>
          <a:noFill/>
          <a:ln>
            <a:noFill/>
          </a:ln>
        </p:spPr>
      </p:sp>
      <p:sp>
        <p:nvSpPr>
          <p:cNvPr id="353" name="Google Shape;353;p36"/>
          <p:cNvSpPr txBox="1"/>
          <p:nvPr>
            <p:ph idx="1" type="subTitle"/>
          </p:nvPr>
        </p:nvSpPr>
        <p:spPr>
          <a:xfrm>
            <a:off x="658775" y="3081600"/>
            <a:ext cx="1796400" cy="403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354" name="Google Shape;354;p36"/>
          <p:cNvSpPr txBox="1"/>
          <p:nvPr>
            <p:ph idx="3" type="body"/>
          </p:nvPr>
        </p:nvSpPr>
        <p:spPr>
          <a:xfrm>
            <a:off x="658775" y="3549600"/>
            <a:ext cx="1796400" cy="4032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55" name="Google Shape;355;p36"/>
          <p:cNvSpPr txBox="1"/>
          <p:nvPr>
            <p:ph type="title"/>
          </p:nvPr>
        </p:nvSpPr>
        <p:spPr>
          <a:xfrm>
            <a:off x="5505450" y="857800"/>
            <a:ext cx="3196500" cy="5472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6" name="Google Shape;356;p36"/>
          <p:cNvSpPr/>
          <p:nvPr/>
        </p:nvSpPr>
        <p:spPr>
          <a:xfrm>
            <a:off x="2836625" y="857800"/>
            <a:ext cx="2213100" cy="3400800"/>
          </a:xfrm>
          <a:prstGeom prst="roundRect">
            <a:avLst>
              <a:gd fmla="val 4845" name="adj"/>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36"/>
          <p:cNvSpPr/>
          <p:nvPr>
            <p:ph idx="4" type="pic"/>
          </p:nvPr>
        </p:nvSpPr>
        <p:spPr>
          <a:xfrm>
            <a:off x="3044250" y="1134000"/>
            <a:ext cx="1796400" cy="1796400"/>
          </a:xfrm>
          <a:prstGeom prst="rect">
            <a:avLst/>
          </a:prstGeom>
          <a:noFill/>
          <a:ln>
            <a:noFill/>
          </a:ln>
        </p:spPr>
      </p:sp>
      <p:sp>
        <p:nvSpPr>
          <p:cNvPr id="358" name="Google Shape;358;p36"/>
          <p:cNvSpPr txBox="1"/>
          <p:nvPr>
            <p:ph idx="5" type="subTitle"/>
          </p:nvPr>
        </p:nvSpPr>
        <p:spPr>
          <a:xfrm>
            <a:off x="3044250" y="3081600"/>
            <a:ext cx="1796400" cy="403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359" name="Google Shape;359;p36"/>
          <p:cNvSpPr txBox="1"/>
          <p:nvPr>
            <p:ph idx="6" type="body"/>
          </p:nvPr>
        </p:nvSpPr>
        <p:spPr>
          <a:xfrm>
            <a:off x="3044250" y="3549600"/>
            <a:ext cx="1796400" cy="4032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grpSp>
        <p:nvGrpSpPr>
          <p:cNvPr id="360" name="Google Shape;360;p36"/>
          <p:cNvGrpSpPr/>
          <p:nvPr/>
        </p:nvGrpSpPr>
        <p:grpSpPr>
          <a:xfrm rot="-5400000">
            <a:off x="7188222" y="1613755"/>
            <a:ext cx="4016235" cy="4016235"/>
            <a:chOff x="-1225650" y="-310172"/>
            <a:chExt cx="2751600" cy="2751600"/>
          </a:xfrm>
        </p:grpSpPr>
        <p:sp>
          <p:nvSpPr>
            <p:cNvPr id="361" name="Google Shape;361;p36"/>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36"/>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p36"/>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eam Members slide - v2">
  <p:cSld name="CUSTOM_11">
    <p:spTree>
      <p:nvGrpSpPr>
        <p:cNvPr id="364" name="Shape 364"/>
        <p:cNvGrpSpPr/>
        <p:nvPr/>
      </p:nvGrpSpPr>
      <p:grpSpPr>
        <a:xfrm>
          <a:off x="0" y="0"/>
          <a:ext cx="0" cy="0"/>
          <a:chOff x="0" y="0"/>
          <a:chExt cx="0" cy="0"/>
        </a:xfrm>
      </p:grpSpPr>
      <p:sp>
        <p:nvSpPr>
          <p:cNvPr id="365" name="Google Shape;365;p37"/>
          <p:cNvSpPr/>
          <p:nvPr/>
        </p:nvSpPr>
        <p:spPr>
          <a:xfrm>
            <a:off x="930375" y="1928425"/>
            <a:ext cx="3537300" cy="1980000"/>
          </a:xfrm>
          <a:prstGeom prst="roundRect">
            <a:avLst>
              <a:gd fmla="val 4845" name="adj"/>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37"/>
          <p:cNvSpPr/>
          <p:nvPr/>
        </p:nvSpPr>
        <p:spPr>
          <a:xfrm>
            <a:off x="4693350" y="1928425"/>
            <a:ext cx="3537300" cy="1980000"/>
          </a:xfrm>
          <a:prstGeom prst="roundRect">
            <a:avLst>
              <a:gd fmla="val 4845" name="adj"/>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37"/>
          <p:cNvSpPr txBox="1"/>
          <p:nvPr>
            <p:ph type="title"/>
          </p:nvPr>
        </p:nvSpPr>
        <p:spPr>
          <a:xfrm>
            <a:off x="1422000" y="363600"/>
            <a:ext cx="6300000" cy="547200"/>
          </a:xfrm>
          <a:prstGeom prst="rect">
            <a:avLst/>
          </a:prstGeom>
        </p:spPr>
        <p:txBody>
          <a:bodyPr anchorCtr="0" anchor="t" bIns="91425" lIns="91425" spcFirstLastPara="1" rIns="91425" wrap="square" tIns="91425">
            <a:norm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368" name="Google Shape;368;p37"/>
          <p:cNvSpPr txBox="1"/>
          <p:nvPr>
            <p:ph idx="1" type="subTitle"/>
          </p:nvPr>
        </p:nvSpPr>
        <p:spPr>
          <a:xfrm>
            <a:off x="1162800" y="2854800"/>
            <a:ext cx="3074400" cy="403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369" name="Google Shape;369;p37"/>
          <p:cNvSpPr txBox="1"/>
          <p:nvPr>
            <p:ph idx="2" type="body"/>
          </p:nvPr>
        </p:nvSpPr>
        <p:spPr>
          <a:xfrm>
            <a:off x="1162800" y="3322800"/>
            <a:ext cx="3074400" cy="4032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70" name="Google Shape;370;p37"/>
          <p:cNvSpPr txBox="1"/>
          <p:nvPr>
            <p:ph idx="3" type="subTitle"/>
          </p:nvPr>
        </p:nvSpPr>
        <p:spPr>
          <a:xfrm>
            <a:off x="4924800" y="2855525"/>
            <a:ext cx="3074400" cy="403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371" name="Google Shape;371;p37"/>
          <p:cNvSpPr txBox="1"/>
          <p:nvPr>
            <p:ph idx="4" type="body"/>
          </p:nvPr>
        </p:nvSpPr>
        <p:spPr>
          <a:xfrm>
            <a:off x="4924800" y="3323525"/>
            <a:ext cx="3074400" cy="4032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72" name="Google Shape;372;p37"/>
          <p:cNvSpPr/>
          <p:nvPr>
            <p:ph idx="5" type="pic"/>
          </p:nvPr>
        </p:nvSpPr>
        <p:spPr>
          <a:xfrm>
            <a:off x="1166275" y="1286925"/>
            <a:ext cx="1504800" cy="1504800"/>
          </a:xfrm>
          <a:prstGeom prst="roundRect">
            <a:avLst>
              <a:gd fmla="val 9144" name="adj"/>
            </a:avLst>
          </a:prstGeom>
          <a:noFill/>
          <a:ln>
            <a:noFill/>
          </a:ln>
        </p:spPr>
      </p:sp>
      <p:sp>
        <p:nvSpPr>
          <p:cNvPr id="373" name="Google Shape;373;p37"/>
          <p:cNvSpPr/>
          <p:nvPr>
            <p:ph idx="6" type="pic"/>
          </p:nvPr>
        </p:nvSpPr>
        <p:spPr>
          <a:xfrm>
            <a:off x="4925100" y="1285925"/>
            <a:ext cx="1504800" cy="1504800"/>
          </a:xfrm>
          <a:prstGeom prst="roundRect">
            <a:avLst>
              <a:gd fmla="val 9144" name="adj"/>
            </a:avLst>
          </a:prstGeom>
          <a:noFill/>
          <a:ln>
            <a:noFill/>
          </a:ln>
        </p:spPr>
      </p:sp>
      <p:grpSp>
        <p:nvGrpSpPr>
          <p:cNvPr id="374" name="Google Shape;374;p37"/>
          <p:cNvGrpSpPr/>
          <p:nvPr/>
        </p:nvGrpSpPr>
        <p:grpSpPr>
          <a:xfrm rot="-5400000">
            <a:off x="7153566" y="-1551238"/>
            <a:ext cx="3479673" cy="3479673"/>
            <a:chOff x="-1225650" y="-310172"/>
            <a:chExt cx="2751600" cy="2751600"/>
          </a:xfrm>
        </p:grpSpPr>
        <p:sp>
          <p:nvSpPr>
            <p:cNvPr id="375" name="Google Shape;375;p37"/>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37"/>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37"/>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eam Members slide - v3">
  <p:cSld name="CUSTOM_12">
    <p:spTree>
      <p:nvGrpSpPr>
        <p:cNvPr id="378" name="Shape 378"/>
        <p:cNvGrpSpPr/>
        <p:nvPr/>
      </p:nvGrpSpPr>
      <p:grpSpPr>
        <a:xfrm>
          <a:off x="0" y="0"/>
          <a:ext cx="0" cy="0"/>
          <a:chOff x="0" y="0"/>
          <a:chExt cx="0" cy="0"/>
        </a:xfrm>
      </p:grpSpPr>
      <p:sp>
        <p:nvSpPr>
          <p:cNvPr id="379" name="Google Shape;379;p38"/>
          <p:cNvSpPr/>
          <p:nvPr/>
        </p:nvSpPr>
        <p:spPr>
          <a:xfrm rot="5400000">
            <a:off x="5201375" y="1260450"/>
            <a:ext cx="5147700" cy="2622600"/>
          </a:xfrm>
          <a:prstGeom prst="roundRect">
            <a:avLst>
              <a:gd fmla="val 0" name="adj"/>
            </a:avLst>
          </a:prstGeom>
          <a:gradFill>
            <a:gsLst>
              <a:gs pos="0">
                <a:srgbClr val="0064B2">
                  <a:alpha val="20000"/>
                  <a:alpha val="20000"/>
                </a:srgbClr>
              </a:gs>
              <a:gs pos="50000">
                <a:schemeClr val="lt1">
                  <a:alpha val="20000"/>
                </a:schemeClr>
              </a:gs>
              <a:gs pos="100000">
                <a:srgbClr val="0064B2">
                  <a:alpha val="0"/>
                  <a:alpha val="2000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8"/>
          <p:cNvSpPr/>
          <p:nvPr/>
        </p:nvSpPr>
        <p:spPr>
          <a:xfrm rot="5400000">
            <a:off x="2566750" y="1260450"/>
            <a:ext cx="5147700" cy="2622600"/>
          </a:xfrm>
          <a:prstGeom prst="roundRect">
            <a:avLst>
              <a:gd fmla="val 0" name="adj"/>
            </a:avLst>
          </a:prstGeom>
          <a:gradFill>
            <a:gsLst>
              <a:gs pos="0">
                <a:srgbClr val="0064B2">
                  <a:alpha val="20000"/>
                  <a:alpha val="20000"/>
                </a:srgbClr>
              </a:gs>
              <a:gs pos="50000">
                <a:schemeClr val="lt1">
                  <a:alpha val="20000"/>
                </a:schemeClr>
              </a:gs>
              <a:gs pos="100000">
                <a:srgbClr val="0064B2">
                  <a:alpha val="0"/>
                  <a:alpha val="2000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
          <p:cNvSpPr txBox="1"/>
          <p:nvPr>
            <p:ph idx="1" type="subTitle"/>
          </p:nvPr>
        </p:nvSpPr>
        <p:spPr>
          <a:xfrm>
            <a:off x="3963400" y="3146400"/>
            <a:ext cx="2354400" cy="500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382" name="Google Shape;382;p38"/>
          <p:cNvSpPr txBox="1"/>
          <p:nvPr>
            <p:ph idx="2" type="body"/>
          </p:nvPr>
        </p:nvSpPr>
        <p:spPr>
          <a:xfrm>
            <a:off x="3963400" y="3726000"/>
            <a:ext cx="2354400" cy="5004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383" name="Google Shape;383;p38"/>
          <p:cNvSpPr txBox="1"/>
          <p:nvPr>
            <p:ph idx="3" type="subTitle"/>
          </p:nvPr>
        </p:nvSpPr>
        <p:spPr>
          <a:xfrm>
            <a:off x="6598025" y="3146400"/>
            <a:ext cx="2354400" cy="500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384" name="Google Shape;384;p38"/>
          <p:cNvSpPr txBox="1"/>
          <p:nvPr>
            <p:ph idx="4" type="body"/>
          </p:nvPr>
        </p:nvSpPr>
        <p:spPr>
          <a:xfrm>
            <a:off x="6598025" y="3726000"/>
            <a:ext cx="2354400" cy="5004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385" name="Google Shape;385;p38"/>
          <p:cNvSpPr txBox="1"/>
          <p:nvPr>
            <p:ph type="title"/>
          </p:nvPr>
        </p:nvSpPr>
        <p:spPr>
          <a:xfrm>
            <a:off x="380000" y="656650"/>
            <a:ext cx="2955900" cy="547200"/>
          </a:xfrm>
          <a:prstGeom prst="rect">
            <a:avLst/>
          </a:prstGeom>
        </p:spPr>
        <p:txBody>
          <a:bodyPr anchorCtr="0" anchor="t" bIns="91425" lIns="91425" spcFirstLastPara="1" rIns="91425" wrap="square" tIns="91425">
            <a:norm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386" name="Google Shape;386;p38"/>
          <p:cNvSpPr/>
          <p:nvPr>
            <p:ph idx="5" type="pic"/>
          </p:nvPr>
        </p:nvSpPr>
        <p:spPr>
          <a:xfrm>
            <a:off x="4301800" y="957600"/>
            <a:ext cx="1774800" cy="1774800"/>
          </a:xfrm>
          <a:prstGeom prst="roundRect">
            <a:avLst>
              <a:gd fmla="val 8695" name="adj"/>
            </a:avLst>
          </a:prstGeom>
          <a:noFill/>
          <a:ln>
            <a:noFill/>
          </a:ln>
        </p:spPr>
      </p:sp>
      <p:sp>
        <p:nvSpPr>
          <p:cNvPr id="387" name="Google Shape;387;p38"/>
          <p:cNvSpPr/>
          <p:nvPr>
            <p:ph idx="6" type="pic"/>
          </p:nvPr>
        </p:nvSpPr>
        <p:spPr>
          <a:xfrm>
            <a:off x="6945300" y="957600"/>
            <a:ext cx="1774800" cy="1774800"/>
          </a:xfrm>
          <a:prstGeom prst="roundRect">
            <a:avLst>
              <a:gd fmla="val 8695" name="adj"/>
            </a:avLst>
          </a:prstGeom>
          <a:noFill/>
          <a:ln>
            <a:noFill/>
          </a:ln>
        </p:spPr>
      </p:sp>
      <p:grpSp>
        <p:nvGrpSpPr>
          <p:cNvPr id="388" name="Google Shape;388;p38"/>
          <p:cNvGrpSpPr/>
          <p:nvPr/>
        </p:nvGrpSpPr>
        <p:grpSpPr>
          <a:xfrm rot="-5400000">
            <a:off x="-713833" y="2829601"/>
            <a:ext cx="5143566" cy="5143566"/>
            <a:chOff x="-1225650" y="-310172"/>
            <a:chExt cx="2751600" cy="2751600"/>
          </a:xfrm>
        </p:grpSpPr>
        <p:sp>
          <p:nvSpPr>
            <p:cNvPr id="389" name="Google Shape;389;p38"/>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38"/>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38"/>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eam Members slide - v1">
  <p:cSld name="CUSTOM_13">
    <p:bg>
      <p:bgPr>
        <a:solidFill>
          <a:schemeClr val="lt1"/>
        </a:solidFill>
      </p:bgPr>
    </p:bg>
    <p:spTree>
      <p:nvGrpSpPr>
        <p:cNvPr id="392" name="Shape 392"/>
        <p:cNvGrpSpPr/>
        <p:nvPr/>
      </p:nvGrpSpPr>
      <p:grpSpPr>
        <a:xfrm>
          <a:off x="0" y="0"/>
          <a:ext cx="0" cy="0"/>
          <a:chOff x="0" y="0"/>
          <a:chExt cx="0" cy="0"/>
        </a:xfrm>
      </p:grpSpPr>
      <p:sp>
        <p:nvSpPr>
          <p:cNvPr id="393" name="Google Shape;393;p39"/>
          <p:cNvSpPr/>
          <p:nvPr/>
        </p:nvSpPr>
        <p:spPr>
          <a:xfrm rot="5400000">
            <a:off x="-67825" y="2046000"/>
            <a:ext cx="3562500" cy="2632500"/>
          </a:xfrm>
          <a:prstGeom prst="roundRect">
            <a:avLst>
              <a:gd fmla="val 0" name="adj"/>
            </a:avLst>
          </a:prstGeom>
          <a:gradFill>
            <a:gsLst>
              <a:gs pos="0">
                <a:srgbClr val="0064B2">
                  <a:alpha val="20000"/>
                  <a:alpha val="20000"/>
                </a:srgbClr>
              </a:gs>
              <a:gs pos="50000">
                <a:schemeClr val="lt1">
                  <a:alpha val="20000"/>
                </a:schemeClr>
              </a:gs>
              <a:gs pos="100000">
                <a:srgbClr val="0064B2">
                  <a:alpha val="0"/>
                  <a:alpha val="2000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rot="5400000">
            <a:off x="2803100" y="2046000"/>
            <a:ext cx="3562500" cy="2632500"/>
          </a:xfrm>
          <a:prstGeom prst="roundRect">
            <a:avLst>
              <a:gd fmla="val 0" name="adj"/>
            </a:avLst>
          </a:prstGeom>
          <a:gradFill>
            <a:gsLst>
              <a:gs pos="0">
                <a:srgbClr val="0064B2">
                  <a:alpha val="20000"/>
                  <a:alpha val="20000"/>
                </a:srgbClr>
              </a:gs>
              <a:gs pos="50000">
                <a:schemeClr val="lt1">
                  <a:alpha val="20000"/>
                </a:schemeClr>
              </a:gs>
              <a:gs pos="100000">
                <a:srgbClr val="0064B2">
                  <a:alpha val="0"/>
                  <a:alpha val="2000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rot="5400000">
            <a:off x="5661675" y="2046000"/>
            <a:ext cx="3562500" cy="2632500"/>
          </a:xfrm>
          <a:prstGeom prst="roundRect">
            <a:avLst>
              <a:gd fmla="val 0" name="adj"/>
            </a:avLst>
          </a:prstGeom>
          <a:gradFill>
            <a:gsLst>
              <a:gs pos="0">
                <a:srgbClr val="0064B2">
                  <a:alpha val="20000"/>
                  <a:alpha val="20000"/>
                </a:srgbClr>
              </a:gs>
              <a:gs pos="50000">
                <a:schemeClr val="lt1">
                  <a:alpha val="20000"/>
                </a:schemeClr>
              </a:gs>
              <a:gs pos="100000">
                <a:srgbClr val="0064B2">
                  <a:alpha val="0"/>
                  <a:alpha val="2000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txBox="1"/>
          <p:nvPr>
            <p:ph type="title"/>
          </p:nvPr>
        </p:nvSpPr>
        <p:spPr>
          <a:xfrm>
            <a:off x="498625" y="700050"/>
            <a:ext cx="8159100" cy="547200"/>
          </a:xfrm>
          <a:prstGeom prst="rect">
            <a:avLst/>
          </a:prstGeom>
        </p:spPr>
        <p:txBody>
          <a:bodyPr anchorCtr="0" anchor="t" bIns="91425" lIns="91425" spcFirstLastPara="1" rIns="91425" wrap="square" tIns="91425">
            <a:norm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397" name="Google Shape;397;p39"/>
          <p:cNvSpPr txBox="1"/>
          <p:nvPr>
            <p:ph idx="1" type="subTitle"/>
          </p:nvPr>
        </p:nvSpPr>
        <p:spPr>
          <a:xfrm>
            <a:off x="600175" y="3489969"/>
            <a:ext cx="2206800" cy="517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398" name="Google Shape;398;p39"/>
          <p:cNvSpPr txBox="1"/>
          <p:nvPr>
            <p:ph idx="2" type="body"/>
          </p:nvPr>
        </p:nvSpPr>
        <p:spPr>
          <a:xfrm>
            <a:off x="600175" y="4004125"/>
            <a:ext cx="2206800" cy="5220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9" name="Google Shape;399;p39"/>
          <p:cNvSpPr txBox="1"/>
          <p:nvPr>
            <p:ph idx="3" type="subTitle"/>
          </p:nvPr>
        </p:nvSpPr>
        <p:spPr>
          <a:xfrm>
            <a:off x="3476575" y="3485725"/>
            <a:ext cx="2206800" cy="517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400" name="Google Shape;400;p39"/>
          <p:cNvSpPr txBox="1"/>
          <p:nvPr>
            <p:ph idx="4" type="body"/>
          </p:nvPr>
        </p:nvSpPr>
        <p:spPr>
          <a:xfrm>
            <a:off x="3476575" y="4000525"/>
            <a:ext cx="2206800" cy="5220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01" name="Google Shape;401;p39"/>
          <p:cNvSpPr txBox="1"/>
          <p:nvPr>
            <p:ph idx="5" type="subTitle"/>
          </p:nvPr>
        </p:nvSpPr>
        <p:spPr>
          <a:xfrm>
            <a:off x="6349375" y="3489969"/>
            <a:ext cx="2206800" cy="517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402" name="Google Shape;402;p39"/>
          <p:cNvSpPr txBox="1"/>
          <p:nvPr>
            <p:ph idx="6" type="body"/>
          </p:nvPr>
        </p:nvSpPr>
        <p:spPr>
          <a:xfrm>
            <a:off x="6349375" y="4004125"/>
            <a:ext cx="2206800" cy="5220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03" name="Google Shape;403;p39"/>
          <p:cNvSpPr/>
          <p:nvPr>
            <p:ph idx="7" type="pic"/>
          </p:nvPr>
        </p:nvSpPr>
        <p:spPr>
          <a:xfrm>
            <a:off x="3573413" y="1959500"/>
            <a:ext cx="1221600" cy="1221600"/>
          </a:xfrm>
          <a:prstGeom prst="roundRect">
            <a:avLst>
              <a:gd fmla="val 9144" name="adj"/>
            </a:avLst>
          </a:prstGeom>
          <a:noFill/>
          <a:ln>
            <a:noFill/>
          </a:ln>
        </p:spPr>
      </p:sp>
      <p:sp>
        <p:nvSpPr>
          <p:cNvPr id="404" name="Google Shape;404;p39"/>
          <p:cNvSpPr/>
          <p:nvPr>
            <p:ph idx="8" type="pic"/>
          </p:nvPr>
        </p:nvSpPr>
        <p:spPr>
          <a:xfrm>
            <a:off x="6432175" y="1961300"/>
            <a:ext cx="1221600" cy="1221600"/>
          </a:xfrm>
          <a:prstGeom prst="roundRect">
            <a:avLst>
              <a:gd fmla="val 9144" name="adj"/>
            </a:avLst>
          </a:prstGeom>
          <a:noFill/>
          <a:ln>
            <a:noFill/>
          </a:ln>
        </p:spPr>
      </p:sp>
      <p:sp>
        <p:nvSpPr>
          <p:cNvPr id="405" name="Google Shape;405;p39"/>
          <p:cNvSpPr/>
          <p:nvPr/>
        </p:nvSpPr>
        <p:spPr>
          <a:xfrm rot="1385247">
            <a:off x="6891154" y="-1178787"/>
            <a:ext cx="3472523" cy="3472523"/>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39"/>
          <p:cNvSpPr/>
          <p:nvPr/>
        </p:nvSpPr>
        <p:spPr>
          <a:xfrm rot="1385047">
            <a:off x="7612081" y="-457874"/>
            <a:ext cx="2030697" cy="2030697"/>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39"/>
          <p:cNvSpPr/>
          <p:nvPr>
            <p:ph idx="9" type="pic"/>
          </p:nvPr>
        </p:nvSpPr>
        <p:spPr>
          <a:xfrm>
            <a:off x="679375" y="1981100"/>
            <a:ext cx="1221600" cy="1221600"/>
          </a:xfrm>
          <a:prstGeom prst="roundRect">
            <a:avLst>
              <a:gd fmla="val 9144" name="adj"/>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eam Members  slide - v2">
  <p:cSld name="CUSTOM_14">
    <p:bg>
      <p:bgPr>
        <a:gradFill>
          <a:gsLst>
            <a:gs pos="0">
              <a:schemeClr val="accent1"/>
            </a:gs>
            <a:gs pos="100000">
              <a:schemeClr val="accent2"/>
            </a:gs>
          </a:gsLst>
          <a:lin ang="5400012" scaled="0"/>
        </a:gradFill>
      </p:bgPr>
    </p:bg>
    <p:spTree>
      <p:nvGrpSpPr>
        <p:cNvPr id="408" name="Shape 408"/>
        <p:cNvGrpSpPr/>
        <p:nvPr/>
      </p:nvGrpSpPr>
      <p:grpSpPr>
        <a:xfrm>
          <a:off x="0" y="0"/>
          <a:ext cx="0" cy="0"/>
          <a:chOff x="0" y="0"/>
          <a:chExt cx="0" cy="0"/>
        </a:xfrm>
      </p:grpSpPr>
      <p:grpSp>
        <p:nvGrpSpPr>
          <p:cNvPr id="409" name="Google Shape;409;p40"/>
          <p:cNvGrpSpPr/>
          <p:nvPr/>
        </p:nvGrpSpPr>
        <p:grpSpPr>
          <a:xfrm>
            <a:off x="3132299" y="-2582114"/>
            <a:ext cx="5763000" cy="5763000"/>
            <a:chOff x="6957599" y="-309739"/>
            <a:chExt cx="5763000" cy="5763000"/>
          </a:xfrm>
        </p:grpSpPr>
        <p:sp>
          <p:nvSpPr>
            <p:cNvPr id="410" name="Google Shape;410;p40"/>
            <p:cNvSpPr/>
            <p:nvPr/>
          </p:nvSpPr>
          <p:spPr>
            <a:xfrm rot="6784825">
              <a:off x="7642797" y="375459"/>
              <a:ext cx="4392603" cy="4392603"/>
            </a:xfrm>
            <a:prstGeom prst="ellipse">
              <a:avLst/>
            </a:prstGeom>
            <a:gradFill>
              <a:gsLst>
                <a:gs pos="0">
                  <a:srgbClr val="0064B2">
                    <a:alpha val="5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40"/>
            <p:cNvSpPr/>
            <p:nvPr/>
          </p:nvSpPr>
          <p:spPr>
            <a:xfrm rot="6784415">
              <a:off x="8035587" y="766066"/>
              <a:ext cx="3610752" cy="3610752"/>
            </a:xfrm>
            <a:prstGeom prst="ellipse">
              <a:avLst/>
            </a:prstGeom>
            <a:gradFill>
              <a:gsLst>
                <a:gs pos="0">
                  <a:srgbClr val="0064B2">
                    <a:alpha val="5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p40"/>
            <p:cNvSpPr/>
            <p:nvPr/>
          </p:nvSpPr>
          <p:spPr>
            <a:xfrm rot="6786025">
              <a:off x="8482629" y="1215298"/>
              <a:ext cx="2712926" cy="2712926"/>
            </a:xfrm>
            <a:prstGeom prst="ellipse">
              <a:avLst/>
            </a:prstGeom>
            <a:gradFill>
              <a:gsLst>
                <a:gs pos="0">
                  <a:srgbClr val="0064B2">
                    <a:alpha val="5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13" name="Google Shape;413;p40"/>
          <p:cNvSpPr/>
          <p:nvPr/>
        </p:nvSpPr>
        <p:spPr>
          <a:xfrm>
            <a:off x="0" y="0"/>
            <a:ext cx="2815200" cy="5144700"/>
          </a:xfrm>
          <a:prstGeom prst="rect">
            <a:avLst/>
          </a:prstGeom>
          <a:gradFill>
            <a:gsLst>
              <a:gs pos="0">
                <a:srgbClr val="0064B2">
                  <a:alpha val="0"/>
                </a:srgbClr>
              </a:gs>
              <a:gs pos="100000">
                <a:srgbClr val="0064B2">
                  <a:alpha val="0"/>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40"/>
          <p:cNvSpPr txBox="1"/>
          <p:nvPr>
            <p:ph type="title"/>
          </p:nvPr>
        </p:nvSpPr>
        <p:spPr>
          <a:xfrm>
            <a:off x="241200" y="1810800"/>
            <a:ext cx="2332800" cy="7704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15" name="Google Shape;415;p40"/>
          <p:cNvSpPr txBox="1"/>
          <p:nvPr>
            <p:ph idx="1" type="subTitle"/>
          </p:nvPr>
        </p:nvSpPr>
        <p:spPr>
          <a:xfrm>
            <a:off x="3319200" y="2512763"/>
            <a:ext cx="1393200" cy="756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1pPr>
            <a:lvl2pPr lvl="1"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2pPr>
            <a:lvl3pPr lvl="2"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3pPr>
            <a:lvl4pPr lvl="3"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4pPr>
            <a:lvl5pPr lvl="4"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5pPr>
            <a:lvl6pPr lvl="5"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6pPr>
            <a:lvl7pPr lvl="6"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7pPr>
            <a:lvl8pPr lvl="7"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8pPr>
            <a:lvl9pPr lvl="8"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9pPr>
          </a:lstStyle>
          <a:p/>
        </p:txBody>
      </p:sp>
      <p:sp>
        <p:nvSpPr>
          <p:cNvPr id="416" name="Google Shape;416;p40"/>
          <p:cNvSpPr txBox="1"/>
          <p:nvPr>
            <p:ph idx="2" type="body"/>
          </p:nvPr>
        </p:nvSpPr>
        <p:spPr>
          <a:xfrm>
            <a:off x="3319200" y="3268848"/>
            <a:ext cx="1393200" cy="7563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Clr>
                <a:schemeClr val="lt1"/>
              </a:buClr>
              <a:buSzPts val="11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417" name="Google Shape;417;p40"/>
          <p:cNvSpPr txBox="1"/>
          <p:nvPr>
            <p:ph idx="3" type="subTitle"/>
          </p:nvPr>
        </p:nvSpPr>
        <p:spPr>
          <a:xfrm>
            <a:off x="5317200" y="2512763"/>
            <a:ext cx="1393200" cy="756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1pPr>
            <a:lvl2pPr lvl="1"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2pPr>
            <a:lvl3pPr lvl="2"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3pPr>
            <a:lvl4pPr lvl="3"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4pPr>
            <a:lvl5pPr lvl="4"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5pPr>
            <a:lvl6pPr lvl="5"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6pPr>
            <a:lvl7pPr lvl="6"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7pPr>
            <a:lvl8pPr lvl="7"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8pPr>
            <a:lvl9pPr lvl="8"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9pPr>
          </a:lstStyle>
          <a:p/>
        </p:txBody>
      </p:sp>
      <p:sp>
        <p:nvSpPr>
          <p:cNvPr id="418" name="Google Shape;418;p40"/>
          <p:cNvSpPr txBox="1"/>
          <p:nvPr>
            <p:ph idx="4" type="body"/>
          </p:nvPr>
        </p:nvSpPr>
        <p:spPr>
          <a:xfrm>
            <a:off x="5317200" y="3268848"/>
            <a:ext cx="1393200" cy="7563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Clr>
                <a:schemeClr val="lt1"/>
              </a:buClr>
              <a:buSzPts val="11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419" name="Google Shape;419;p40"/>
          <p:cNvSpPr txBox="1"/>
          <p:nvPr>
            <p:ph idx="5" type="subTitle"/>
          </p:nvPr>
        </p:nvSpPr>
        <p:spPr>
          <a:xfrm>
            <a:off x="7315200" y="2512763"/>
            <a:ext cx="1393200" cy="756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1pPr>
            <a:lvl2pPr lvl="1"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2pPr>
            <a:lvl3pPr lvl="2"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3pPr>
            <a:lvl4pPr lvl="3"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4pPr>
            <a:lvl5pPr lvl="4"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5pPr>
            <a:lvl6pPr lvl="5"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6pPr>
            <a:lvl7pPr lvl="6"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7pPr>
            <a:lvl8pPr lvl="7"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8pPr>
            <a:lvl9pPr lvl="8"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9pPr>
          </a:lstStyle>
          <a:p/>
        </p:txBody>
      </p:sp>
      <p:sp>
        <p:nvSpPr>
          <p:cNvPr id="420" name="Google Shape;420;p40"/>
          <p:cNvSpPr txBox="1"/>
          <p:nvPr>
            <p:ph idx="6" type="body"/>
          </p:nvPr>
        </p:nvSpPr>
        <p:spPr>
          <a:xfrm>
            <a:off x="7315200" y="3268848"/>
            <a:ext cx="1393200" cy="7563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Clr>
                <a:schemeClr val="lt1"/>
              </a:buClr>
              <a:buSzPts val="11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421" name="Google Shape;421;p40"/>
          <p:cNvSpPr/>
          <p:nvPr>
            <p:ph idx="7" type="pic"/>
          </p:nvPr>
        </p:nvSpPr>
        <p:spPr>
          <a:xfrm>
            <a:off x="3334800" y="1119563"/>
            <a:ext cx="1377600" cy="1377600"/>
          </a:xfrm>
          <a:prstGeom prst="roundRect">
            <a:avLst>
              <a:gd fmla="val 9144" name="adj"/>
            </a:avLst>
          </a:prstGeom>
          <a:noFill/>
          <a:ln>
            <a:noFill/>
          </a:ln>
        </p:spPr>
      </p:sp>
      <p:sp>
        <p:nvSpPr>
          <p:cNvPr id="422" name="Google Shape;422;p40"/>
          <p:cNvSpPr/>
          <p:nvPr>
            <p:ph idx="8" type="pic"/>
          </p:nvPr>
        </p:nvSpPr>
        <p:spPr>
          <a:xfrm>
            <a:off x="5325000" y="1129163"/>
            <a:ext cx="1377600" cy="1377600"/>
          </a:xfrm>
          <a:prstGeom prst="roundRect">
            <a:avLst>
              <a:gd fmla="val 9144" name="adj"/>
            </a:avLst>
          </a:prstGeom>
          <a:noFill/>
          <a:ln>
            <a:noFill/>
          </a:ln>
        </p:spPr>
      </p:sp>
      <p:sp>
        <p:nvSpPr>
          <p:cNvPr id="423" name="Google Shape;423;p40"/>
          <p:cNvSpPr/>
          <p:nvPr>
            <p:ph idx="9" type="pic"/>
          </p:nvPr>
        </p:nvSpPr>
        <p:spPr>
          <a:xfrm>
            <a:off x="7315200" y="1119563"/>
            <a:ext cx="1377600" cy="1377600"/>
          </a:xfrm>
          <a:prstGeom prst="roundRect">
            <a:avLst>
              <a:gd fmla="val 9144" name="adj"/>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eam Members  slide - v3">
  <p:cSld name="CUSTOM_15">
    <p:spTree>
      <p:nvGrpSpPr>
        <p:cNvPr id="424" name="Shape 424"/>
        <p:cNvGrpSpPr/>
        <p:nvPr/>
      </p:nvGrpSpPr>
      <p:grpSpPr>
        <a:xfrm>
          <a:off x="0" y="0"/>
          <a:ext cx="0" cy="0"/>
          <a:chOff x="0" y="0"/>
          <a:chExt cx="0" cy="0"/>
        </a:xfrm>
      </p:grpSpPr>
      <p:grpSp>
        <p:nvGrpSpPr>
          <p:cNvPr id="425" name="Google Shape;425;p41"/>
          <p:cNvGrpSpPr/>
          <p:nvPr/>
        </p:nvGrpSpPr>
        <p:grpSpPr>
          <a:xfrm rot="-5400000">
            <a:off x="2442916" y="747762"/>
            <a:ext cx="3479673" cy="3479673"/>
            <a:chOff x="-1225650" y="-310172"/>
            <a:chExt cx="2751600" cy="2751600"/>
          </a:xfrm>
        </p:grpSpPr>
        <p:sp>
          <p:nvSpPr>
            <p:cNvPr id="426" name="Google Shape;426;p41"/>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 name="Google Shape;427;p41"/>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8" name="Google Shape;428;p41"/>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29" name="Google Shape;429;p41"/>
          <p:cNvGrpSpPr/>
          <p:nvPr/>
        </p:nvGrpSpPr>
        <p:grpSpPr>
          <a:xfrm rot="-5400000">
            <a:off x="4795553" y="747774"/>
            <a:ext cx="3479673" cy="3479673"/>
            <a:chOff x="-1225650" y="-310172"/>
            <a:chExt cx="2751600" cy="2751600"/>
          </a:xfrm>
        </p:grpSpPr>
        <p:sp>
          <p:nvSpPr>
            <p:cNvPr id="430" name="Google Shape;430;p41"/>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41"/>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 name="Google Shape;432;p41"/>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33" name="Google Shape;433;p41"/>
          <p:cNvGrpSpPr/>
          <p:nvPr/>
        </p:nvGrpSpPr>
        <p:grpSpPr>
          <a:xfrm rot="-5400000">
            <a:off x="5713941" y="831912"/>
            <a:ext cx="3479673" cy="3479673"/>
            <a:chOff x="-1225650" y="-310172"/>
            <a:chExt cx="2751600" cy="2751600"/>
          </a:xfrm>
        </p:grpSpPr>
        <p:sp>
          <p:nvSpPr>
            <p:cNvPr id="434" name="Google Shape;434;p41"/>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p41"/>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p41"/>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37" name="Google Shape;437;p41"/>
          <p:cNvGrpSpPr/>
          <p:nvPr/>
        </p:nvGrpSpPr>
        <p:grpSpPr>
          <a:xfrm rot="-5400000">
            <a:off x="-9" y="747762"/>
            <a:ext cx="3479673" cy="3479673"/>
            <a:chOff x="-1225650" y="-310172"/>
            <a:chExt cx="2751600" cy="2751600"/>
          </a:xfrm>
        </p:grpSpPr>
        <p:sp>
          <p:nvSpPr>
            <p:cNvPr id="438" name="Google Shape;438;p41"/>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9" name="Google Shape;439;p41"/>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41"/>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41" name="Google Shape;441;p41"/>
          <p:cNvSpPr/>
          <p:nvPr/>
        </p:nvSpPr>
        <p:spPr>
          <a:xfrm>
            <a:off x="1203000" y="3586850"/>
            <a:ext cx="2017200" cy="1553100"/>
          </a:xfrm>
          <a:prstGeom prst="rect">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 name="Google Shape;442;p41"/>
          <p:cNvSpPr/>
          <p:nvPr/>
        </p:nvSpPr>
        <p:spPr>
          <a:xfrm>
            <a:off x="3564600" y="3591107"/>
            <a:ext cx="2017200" cy="1553100"/>
          </a:xfrm>
          <a:prstGeom prst="rect">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 name="Google Shape;443;p41"/>
          <p:cNvSpPr/>
          <p:nvPr/>
        </p:nvSpPr>
        <p:spPr>
          <a:xfrm>
            <a:off x="5922600" y="3591107"/>
            <a:ext cx="2017200" cy="1553100"/>
          </a:xfrm>
          <a:prstGeom prst="rect">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p41"/>
          <p:cNvSpPr txBox="1"/>
          <p:nvPr>
            <p:ph type="title"/>
          </p:nvPr>
        </p:nvSpPr>
        <p:spPr>
          <a:xfrm>
            <a:off x="1202400" y="352800"/>
            <a:ext cx="6735600" cy="547200"/>
          </a:xfrm>
          <a:prstGeom prst="rect">
            <a:avLst/>
          </a:prstGeom>
        </p:spPr>
        <p:txBody>
          <a:bodyPr anchorCtr="0" anchor="t" bIns="91425" lIns="91425" spcFirstLastPara="1" rIns="91425" wrap="square" tIns="91425">
            <a:norm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445" name="Google Shape;445;p41"/>
          <p:cNvSpPr/>
          <p:nvPr>
            <p:ph idx="2" type="pic"/>
          </p:nvPr>
        </p:nvSpPr>
        <p:spPr>
          <a:xfrm>
            <a:off x="1203000" y="1144798"/>
            <a:ext cx="2017200" cy="2685600"/>
          </a:xfrm>
          <a:prstGeom prst="roundRect">
            <a:avLst>
              <a:gd fmla="val 4581" name="adj"/>
            </a:avLst>
          </a:prstGeom>
          <a:noFill/>
          <a:ln>
            <a:noFill/>
          </a:ln>
        </p:spPr>
      </p:sp>
      <p:sp>
        <p:nvSpPr>
          <p:cNvPr id="446" name="Google Shape;446;p41"/>
          <p:cNvSpPr/>
          <p:nvPr>
            <p:ph idx="3" type="pic"/>
          </p:nvPr>
        </p:nvSpPr>
        <p:spPr>
          <a:xfrm>
            <a:off x="3562800" y="1144798"/>
            <a:ext cx="2017200" cy="2685600"/>
          </a:xfrm>
          <a:prstGeom prst="roundRect">
            <a:avLst>
              <a:gd fmla="val 4581" name="adj"/>
            </a:avLst>
          </a:prstGeom>
          <a:noFill/>
          <a:ln>
            <a:noFill/>
          </a:ln>
        </p:spPr>
      </p:sp>
      <p:sp>
        <p:nvSpPr>
          <p:cNvPr id="447" name="Google Shape;447;p41"/>
          <p:cNvSpPr/>
          <p:nvPr>
            <p:ph idx="4" type="pic"/>
          </p:nvPr>
        </p:nvSpPr>
        <p:spPr>
          <a:xfrm>
            <a:off x="5927400" y="1144798"/>
            <a:ext cx="2017200" cy="2685600"/>
          </a:xfrm>
          <a:prstGeom prst="roundRect">
            <a:avLst>
              <a:gd fmla="val 4581" name="adj"/>
            </a:avLst>
          </a:prstGeom>
          <a:noFill/>
          <a:ln>
            <a:noFill/>
          </a:ln>
        </p:spPr>
      </p:sp>
      <p:sp>
        <p:nvSpPr>
          <p:cNvPr id="448" name="Google Shape;448;p41"/>
          <p:cNvSpPr txBox="1"/>
          <p:nvPr>
            <p:ph idx="1" type="subTitle"/>
          </p:nvPr>
        </p:nvSpPr>
        <p:spPr>
          <a:xfrm>
            <a:off x="1346400" y="3952800"/>
            <a:ext cx="1728000" cy="54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1pPr>
            <a:lvl2pPr lvl="1"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2pPr>
            <a:lvl3pPr lvl="2"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3pPr>
            <a:lvl4pPr lvl="3"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4pPr>
            <a:lvl5pPr lvl="4"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5pPr>
            <a:lvl6pPr lvl="5"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6pPr>
            <a:lvl7pPr lvl="6"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7pPr>
            <a:lvl8pPr lvl="7"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8pPr>
            <a:lvl9pPr lvl="8"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9pPr>
          </a:lstStyle>
          <a:p/>
        </p:txBody>
      </p:sp>
      <p:sp>
        <p:nvSpPr>
          <p:cNvPr id="449" name="Google Shape;449;p41"/>
          <p:cNvSpPr txBox="1"/>
          <p:nvPr>
            <p:ph idx="5" type="body"/>
          </p:nvPr>
        </p:nvSpPr>
        <p:spPr>
          <a:xfrm>
            <a:off x="1346400" y="4501915"/>
            <a:ext cx="1728000" cy="5490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450" name="Google Shape;450;p41"/>
          <p:cNvSpPr txBox="1"/>
          <p:nvPr>
            <p:ph idx="6" type="subTitle"/>
          </p:nvPr>
        </p:nvSpPr>
        <p:spPr>
          <a:xfrm>
            <a:off x="3708000" y="3958291"/>
            <a:ext cx="1728000" cy="54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1pPr>
            <a:lvl2pPr lvl="1"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2pPr>
            <a:lvl3pPr lvl="2"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3pPr>
            <a:lvl4pPr lvl="3"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4pPr>
            <a:lvl5pPr lvl="4"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5pPr>
            <a:lvl6pPr lvl="5"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6pPr>
            <a:lvl7pPr lvl="6"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7pPr>
            <a:lvl8pPr lvl="7"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8pPr>
            <a:lvl9pPr lvl="8"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9pPr>
          </a:lstStyle>
          <a:p/>
        </p:txBody>
      </p:sp>
      <p:sp>
        <p:nvSpPr>
          <p:cNvPr id="451" name="Google Shape;451;p41"/>
          <p:cNvSpPr txBox="1"/>
          <p:nvPr>
            <p:ph idx="7" type="body"/>
          </p:nvPr>
        </p:nvSpPr>
        <p:spPr>
          <a:xfrm>
            <a:off x="3708000" y="4507407"/>
            <a:ext cx="1728000" cy="5490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452" name="Google Shape;452;p41"/>
          <p:cNvSpPr txBox="1"/>
          <p:nvPr>
            <p:ph idx="8" type="subTitle"/>
          </p:nvPr>
        </p:nvSpPr>
        <p:spPr>
          <a:xfrm>
            <a:off x="6066000" y="3958291"/>
            <a:ext cx="1728000" cy="54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1pPr>
            <a:lvl2pPr lvl="1"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2pPr>
            <a:lvl3pPr lvl="2"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3pPr>
            <a:lvl4pPr lvl="3"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4pPr>
            <a:lvl5pPr lvl="4"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5pPr>
            <a:lvl6pPr lvl="5"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6pPr>
            <a:lvl7pPr lvl="6"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7pPr>
            <a:lvl8pPr lvl="7"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8pPr>
            <a:lvl9pPr lvl="8" algn="ctr">
              <a:lnSpc>
                <a:spcPct val="100000"/>
              </a:lnSpc>
              <a:spcBef>
                <a:spcPts val="0"/>
              </a:spcBef>
              <a:spcAft>
                <a:spcPts val="0"/>
              </a:spcAft>
              <a:buClr>
                <a:schemeClr val="dk1"/>
              </a:buClr>
              <a:buSzPts val="1400"/>
              <a:buFont typeface="Epilogue SemiBold"/>
              <a:buNone/>
              <a:defRPr sz="1400">
                <a:solidFill>
                  <a:schemeClr val="dk1"/>
                </a:solidFill>
                <a:latin typeface="Epilogue SemiBold"/>
                <a:ea typeface="Epilogue SemiBold"/>
                <a:cs typeface="Epilogue SemiBold"/>
                <a:sym typeface="Epilogue SemiBold"/>
              </a:defRPr>
            </a:lvl9pPr>
          </a:lstStyle>
          <a:p/>
        </p:txBody>
      </p:sp>
      <p:sp>
        <p:nvSpPr>
          <p:cNvPr id="453" name="Google Shape;453;p41"/>
          <p:cNvSpPr txBox="1"/>
          <p:nvPr>
            <p:ph idx="9" type="body"/>
          </p:nvPr>
        </p:nvSpPr>
        <p:spPr>
          <a:xfrm>
            <a:off x="6066000" y="4507407"/>
            <a:ext cx="1728000" cy="5490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am Members  slide - v1">
  <p:cSld name="CUSTOM_16">
    <p:spTree>
      <p:nvGrpSpPr>
        <p:cNvPr id="454" name="Shape 454"/>
        <p:cNvGrpSpPr/>
        <p:nvPr/>
      </p:nvGrpSpPr>
      <p:grpSpPr>
        <a:xfrm>
          <a:off x="0" y="0"/>
          <a:ext cx="0" cy="0"/>
          <a:chOff x="0" y="0"/>
          <a:chExt cx="0" cy="0"/>
        </a:xfrm>
      </p:grpSpPr>
      <p:sp>
        <p:nvSpPr>
          <p:cNvPr id="455" name="Google Shape;455;p42"/>
          <p:cNvSpPr txBox="1"/>
          <p:nvPr>
            <p:ph type="title"/>
          </p:nvPr>
        </p:nvSpPr>
        <p:spPr>
          <a:xfrm>
            <a:off x="363600" y="352800"/>
            <a:ext cx="8413200" cy="572700"/>
          </a:xfrm>
          <a:prstGeom prst="rect">
            <a:avLst/>
          </a:prstGeom>
        </p:spPr>
        <p:txBody>
          <a:bodyPr anchorCtr="0" anchor="t" bIns="91425" lIns="91425" spcFirstLastPara="1" rIns="91425" wrap="square" tIns="91425">
            <a:norm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456" name="Google Shape;456;p42"/>
          <p:cNvSpPr/>
          <p:nvPr/>
        </p:nvSpPr>
        <p:spPr>
          <a:xfrm>
            <a:off x="362875" y="1116300"/>
            <a:ext cx="2025900" cy="4027200"/>
          </a:xfrm>
          <a:prstGeom prst="roundRect">
            <a:avLst>
              <a:gd fmla="val 0" name="adj"/>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7" name="Google Shape;457;p42"/>
          <p:cNvSpPr/>
          <p:nvPr/>
        </p:nvSpPr>
        <p:spPr>
          <a:xfrm>
            <a:off x="2493950" y="1116000"/>
            <a:ext cx="2025900" cy="4027200"/>
          </a:xfrm>
          <a:prstGeom prst="roundRect">
            <a:avLst>
              <a:gd fmla="val 0" name="adj"/>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8" name="Google Shape;458;p42"/>
          <p:cNvSpPr/>
          <p:nvPr/>
        </p:nvSpPr>
        <p:spPr>
          <a:xfrm>
            <a:off x="4621550" y="1116000"/>
            <a:ext cx="2025900" cy="4027200"/>
          </a:xfrm>
          <a:prstGeom prst="roundRect">
            <a:avLst>
              <a:gd fmla="val 0" name="adj"/>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42"/>
          <p:cNvSpPr/>
          <p:nvPr/>
        </p:nvSpPr>
        <p:spPr>
          <a:xfrm>
            <a:off x="6752750" y="1116000"/>
            <a:ext cx="2025900" cy="4027200"/>
          </a:xfrm>
          <a:prstGeom prst="roundRect">
            <a:avLst>
              <a:gd fmla="val 0" name="adj"/>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42"/>
          <p:cNvSpPr txBox="1"/>
          <p:nvPr>
            <p:ph idx="1" type="body"/>
          </p:nvPr>
        </p:nvSpPr>
        <p:spPr>
          <a:xfrm>
            <a:off x="536400" y="4255999"/>
            <a:ext cx="1670400" cy="6234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461" name="Google Shape;461;p42"/>
          <p:cNvSpPr txBox="1"/>
          <p:nvPr>
            <p:ph idx="2" type="body"/>
          </p:nvPr>
        </p:nvSpPr>
        <p:spPr>
          <a:xfrm>
            <a:off x="2667475" y="4255626"/>
            <a:ext cx="1670400" cy="6234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462" name="Google Shape;462;p42"/>
          <p:cNvSpPr txBox="1"/>
          <p:nvPr>
            <p:ph idx="3" type="body"/>
          </p:nvPr>
        </p:nvSpPr>
        <p:spPr>
          <a:xfrm>
            <a:off x="4795075" y="4255626"/>
            <a:ext cx="1670400" cy="6234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463" name="Google Shape;463;p42"/>
          <p:cNvSpPr txBox="1"/>
          <p:nvPr>
            <p:ph idx="4" type="body"/>
          </p:nvPr>
        </p:nvSpPr>
        <p:spPr>
          <a:xfrm>
            <a:off x="6926275" y="4255626"/>
            <a:ext cx="1670400" cy="6234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464" name="Google Shape;464;p42"/>
          <p:cNvSpPr txBox="1"/>
          <p:nvPr>
            <p:ph idx="5" type="subTitle"/>
          </p:nvPr>
        </p:nvSpPr>
        <p:spPr>
          <a:xfrm>
            <a:off x="536400" y="3632474"/>
            <a:ext cx="1670400" cy="623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465" name="Google Shape;465;p42"/>
          <p:cNvSpPr txBox="1"/>
          <p:nvPr>
            <p:ph idx="6" type="subTitle"/>
          </p:nvPr>
        </p:nvSpPr>
        <p:spPr>
          <a:xfrm>
            <a:off x="2667475" y="3632100"/>
            <a:ext cx="1670400" cy="623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466" name="Google Shape;466;p42"/>
          <p:cNvSpPr txBox="1"/>
          <p:nvPr>
            <p:ph idx="7" type="subTitle"/>
          </p:nvPr>
        </p:nvSpPr>
        <p:spPr>
          <a:xfrm>
            <a:off x="4795075" y="3632100"/>
            <a:ext cx="1670400" cy="623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467" name="Google Shape;467;p42"/>
          <p:cNvSpPr txBox="1"/>
          <p:nvPr>
            <p:ph idx="8" type="subTitle"/>
          </p:nvPr>
        </p:nvSpPr>
        <p:spPr>
          <a:xfrm>
            <a:off x="6926275" y="3632100"/>
            <a:ext cx="1670400" cy="623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gn="ctr">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468" name="Google Shape;468;p42"/>
          <p:cNvSpPr/>
          <p:nvPr>
            <p:ph idx="9" type="pic"/>
          </p:nvPr>
        </p:nvSpPr>
        <p:spPr>
          <a:xfrm>
            <a:off x="421200" y="1184100"/>
            <a:ext cx="1904400" cy="2286000"/>
          </a:xfrm>
          <a:prstGeom prst="roundRect">
            <a:avLst>
              <a:gd fmla="val 4581" name="adj"/>
            </a:avLst>
          </a:prstGeom>
          <a:noFill/>
          <a:ln>
            <a:noFill/>
          </a:ln>
        </p:spPr>
      </p:sp>
      <p:sp>
        <p:nvSpPr>
          <p:cNvPr id="469" name="Google Shape;469;p42"/>
          <p:cNvSpPr/>
          <p:nvPr>
            <p:ph idx="13" type="pic"/>
          </p:nvPr>
        </p:nvSpPr>
        <p:spPr>
          <a:xfrm>
            <a:off x="2552963" y="1184400"/>
            <a:ext cx="1904400" cy="2286000"/>
          </a:xfrm>
          <a:prstGeom prst="roundRect">
            <a:avLst>
              <a:gd fmla="val 4581" name="adj"/>
            </a:avLst>
          </a:prstGeom>
          <a:noFill/>
          <a:ln>
            <a:noFill/>
          </a:ln>
        </p:spPr>
      </p:sp>
      <p:sp>
        <p:nvSpPr>
          <p:cNvPr id="470" name="Google Shape;470;p42"/>
          <p:cNvSpPr/>
          <p:nvPr>
            <p:ph idx="14" type="pic"/>
          </p:nvPr>
        </p:nvSpPr>
        <p:spPr>
          <a:xfrm>
            <a:off x="4684100" y="1184400"/>
            <a:ext cx="1904400" cy="2286000"/>
          </a:xfrm>
          <a:prstGeom prst="roundRect">
            <a:avLst>
              <a:gd fmla="val 4581" name="adj"/>
            </a:avLst>
          </a:prstGeom>
          <a:noFill/>
          <a:ln>
            <a:noFill/>
          </a:ln>
        </p:spPr>
      </p:sp>
      <p:sp>
        <p:nvSpPr>
          <p:cNvPr id="471" name="Google Shape;471;p42"/>
          <p:cNvSpPr/>
          <p:nvPr>
            <p:ph idx="15" type="pic"/>
          </p:nvPr>
        </p:nvSpPr>
        <p:spPr>
          <a:xfrm>
            <a:off x="6811625" y="1184400"/>
            <a:ext cx="1904400" cy="2286000"/>
          </a:xfrm>
          <a:prstGeom prst="roundRect">
            <a:avLst>
              <a:gd fmla="val 4581" name="adj"/>
            </a:avLst>
          </a:prstGeom>
          <a:noFill/>
          <a:ln>
            <a:noFill/>
          </a:ln>
        </p:spPr>
      </p:sp>
      <p:grpSp>
        <p:nvGrpSpPr>
          <p:cNvPr id="472" name="Google Shape;472;p42"/>
          <p:cNvGrpSpPr/>
          <p:nvPr/>
        </p:nvGrpSpPr>
        <p:grpSpPr>
          <a:xfrm rot="1935365">
            <a:off x="55" y="-2213002"/>
            <a:ext cx="3479557" cy="3479557"/>
            <a:chOff x="-1225650" y="-310172"/>
            <a:chExt cx="2751600" cy="2751600"/>
          </a:xfrm>
        </p:grpSpPr>
        <p:sp>
          <p:nvSpPr>
            <p:cNvPr id="473" name="Google Shape;473;p42"/>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42"/>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p42"/>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am Members  slide - v2">
  <p:cSld name="CUSTOM_17">
    <p:spTree>
      <p:nvGrpSpPr>
        <p:cNvPr id="476" name="Shape 476"/>
        <p:cNvGrpSpPr/>
        <p:nvPr/>
      </p:nvGrpSpPr>
      <p:grpSpPr>
        <a:xfrm>
          <a:off x="0" y="0"/>
          <a:ext cx="0" cy="0"/>
          <a:chOff x="0" y="0"/>
          <a:chExt cx="0" cy="0"/>
        </a:xfrm>
      </p:grpSpPr>
      <p:sp>
        <p:nvSpPr>
          <p:cNvPr id="477" name="Google Shape;477;p43"/>
          <p:cNvSpPr/>
          <p:nvPr/>
        </p:nvSpPr>
        <p:spPr>
          <a:xfrm rot="1385070">
            <a:off x="-2078583" y="-79056"/>
            <a:ext cx="5301613" cy="5301613"/>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43"/>
          <p:cNvSpPr/>
          <p:nvPr/>
        </p:nvSpPr>
        <p:spPr>
          <a:xfrm rot="10800000">
            <a:off x="3223775" y="8450"/>
            <a:ext cx="5920200" cy="5143500"/>
          </a:xfrm>
          <a:prstGeom prst="rect">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9" name="Google Shape;479;p43"/>
          <p:cNvSpPr txBox="1"/>
          <p:nvPr>
            <p:ph idx="1" type="subTitle"/>
          </p:nvPr>
        </p:nvSpPr>
        <p:spPr>
          <a:xfrm>
            <a:off x="5497200" y="489600"/>
            <a:ext cx="3315600" cy="408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480" name="Google Shape;480;p43"/>
          <p:cNvSpPr txBox="1"/>
          <p:nvPr>
            <p:ph idx="2" type="body"/>
          </p:nvPr>
        </p:nvSpPr>
        <p:spPr>
          <a:xfrm>
            <a:off x="5497200" y="898200"/>
            <a:ext cx="3315600" cy="4086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1" name="Google Shape;481;p43"/>
          <p:cNvSpPr txBox="1"/>
          <p:nvPr>
            <p:ph idx="3" type="subTitle"/>
          </p:nvPr>
        </p:nvSpPr>
        <p:spPr>
          <a:xfrm>
            <a:off x="5497200" y="1609200"/>
            <a:ext cx="3315600" cy="408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482" name="Google Shape;482;p43"/>
          <p:cNvSpPr txBox="1"/>
          <p:nvPr>
            <p:ph idx="4" type="body"/>
          </p:nvPr>
        </p:nvSpPr>
        <p:spPr>
          <a:xfrm>
            <a:off x="5497200" y="2017800"/>
            <a:ext cx="3315600" cy="4086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3" name="Google Shape;483;p43"/>
          <p:cNvSpPr txBox="1"/>
          <p:nvPr>
            <p:ph idx="5" type="subTitle"/>
          </p:nvPr>
        </p:nvSpPr>
        <p:spPr>
          <a:xfrm>
            <a:off x="5497200" y="2728800"/>
            <a:ext cx="3315600" cy="408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484" name="Google Shape;484;p43"/>
          <p:cNvSpPr txBox="1"/>
          <p:nvPr>
            <p:ph idx="6" type="body"/>
          </p:nvPr>
        </p:nvSpPr>
        <p:spPr>
          <a:xfrm>
            <a:off x="5497200" y="3137400"/>
            <a:ext cx="3315600" cy="4086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5" name="Google Shape;485;p43"/>
          <p:cNvSpPr txBox="1"/>
          <p:nvPr>
            <p:ph idx="7" type="subTitle"/>
          </p:nvPr>
        </p:nvSpPr>
        <p:spPr>
          <a:xfrm>
            <a:off x="5497200" y="3852000"/>
            <a:ext cx="3315600" cy="408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486" name="Google Shape;486;p43"/>
          <p:cNvSpPr txBox="1"/>
          <p:nvPr>
            <p:ph idx="8" type="body"/>
          </p:nvPr>
        </p:nvSpPr>
        <p:spPr>
          <a:xfrm>
            <a:off x="5497200" y="4260600"/>
            <a:ext cx="3315600" cy="4086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7" name="Google Shape;487;p43"/>
          <p:cNvSpPr txBox="1"/>
          <p:nvPr>
            <p:ph type="title"/>
          </p:nvPr>
        </p:nvSpPr>
        <p:spPr>
          <a:xfrm>
            <a:off x="363600" y="2307600"/>
            <a:ext cx="2595600" cy="547200"/>
          </a:xfrm>
          <a:prstGeom prst="rect">
            <a:avLst/>
          </a:prstGeom>
        </p:spPr>
        <p:txBody>
          <a:bodyPr anchorCtr="0" anchor="t" bIns="91425" lIns="91425" spcFirstLastPara="1" rIns="91425" wrap="square" tIns="91425">
            <a:norm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488" name="Google Shape;488;p43"/>
          <p:cNvSpPr/>
          <p:nvPr>
            <p:ph idx="9" type="pic"/>
          </p:nvPr>
        </p:nvSpPr>
        <p:spPr>
          <a:xfrm>
            <a:off x="3397250" y="435600"/>
            <a:ext cx="1825200" cy="928800"/>
          </a:xfrm>
          <a:prstGeom prst="roundRect">
            <a:avLst>
              <a:gd fmla="val 4581" name="adj"/>
            </a:avLst>
          </a:prstGeom>
          <a:noFill/>
          <a:ln>
            <a:noFill/>
          </a:ln>
        </p:spPr>
      </p:sp>
      <p:sp>
        <p:nvSpPr>
          <p:cNvPr id="489" name="Google Shape;489;p43"/>
          <p:cNvSpPr/>
          <p:nvPr>
            <p:ph idx="13" type="pic"/>
          </p:nvPr>
        </p:nvSpPr>
        <p:spPr>
          <a:xfrm>
            <a:off x="3397250" y="1555200"/>
            <a:ext cx="1825200" cy="928800"/>
          </a:xfrm>
          <a:prstGeom prst="roundRect">
            <a:avLst>
              <a:gd fmla="val 4581" name="adj"/>
            </a:avLst>
          </a:prstGeom>
          <a:noFill/>
          <a:ln>
            <a:noFill/>
          </a:ln>
        </p:spPr>
      </p:sp>
      <p:sp>
        <p:nvSpPr>
          <p:cNvPr id="490" name="Google Shape;490;p43"/>
          <p:cNvSpPr/>
          <p:nvPr>
            <p:ph idx="14" type="pic"/>
          </p:nvPr>
        </p:nvSpPr>
        <p:spPr>
          <a:xfrm>
            <a:off x="3397250" y="2676600"/>
            <a:ext cx="1825200" cy="928800"/>
          </a:xfrm>
          <a:prstGeom prst="roundRect">
            <a:avLst>
              <a:gd fmla="val 4581" name="adj"/>
            </a:avLst>
          </a:prstGeom>
          <a:noFill/>
          <a:ln>
            <a:noFill/>
          </a:ln>
        </p:spPr>
      </p:sp>
      <p:sp>
        <p:nvSpPr>
          <p:cNvPr id="491" name="Google Shape;491;p43"/>
          <p:cNvSpPr/>
          <p:nvPr>
            <p:ph idx="15" type="pic"/>
          </p:nvPr>
        </p:nvSpPr>
        <p:spPr>
          <a:xfrm>
            <a:off x="3397250" y="3798000"/>
            <a:ext cx="1825200" cy="928800"/>
          </a:xfrm>
          <a:prstGeom prst="roundRect">
            <a:avLst>
              <a:gd fmla="val 4581" name="adj"/>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eam Members  slide - v3">
  <p:cSld name="CUSTOM_18">
    <p:spTree>
      <p:nvGrpSpPr>
        <p:cNvPr id="492" name="Shape 492"/>
        <p:cNvGrpSpPr/>
        <p:nvPr/>
      </p:nvGrpSpPr>
      <p:grpSpPr>
        <a:xfrm>
          <a:off x="0" y="0"/>
          <a:ext cx="0" cy="0"/>
          <a:chOff x="0" y="0"/>
          <a:chExt cx="0" cy="0"/>
        </a:xfrm>
      </p:grpSpPr>
      <p:sp>
        <p:nvSpPr>
          <p:cNvPr id="493" name="Google Shape;493;p44"/>
          <p:cNvSpPr/>
          <p:nvPr/>
        </p:nvSpPr>
        <p:spPr>
          <a:xfrm>
            <a:off x="1164300" y="1581750"/>
            <a:ext cx="3238800" cy="1226100"/>
          </a:xfrm>
          <a:prstGeom prst="roundRect">
            <a:avLst>
              <a:gd fmla="val 4845" name="adj"/>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4" name="Google Shape;494;p44"/>
          <p:cNvSpPr/>
          <p:nvPr/>
        </p:nvSpPr>
        <p:spPr>
          <a:xfrm>
            <a:off x="1164300" y="3159750"/>
            <a:ext cx="3238800" cy="1226100"/>
          </a:xfrm>
          <a:prstGeom prst="roundRect">
            <a:avLst>
              <a:gd fmla="val 4845" name="adj"/>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5" name="Google Shape;495;p44"/>
          <p:cNvSpPr/>
          <p:nvPr/>
        </p:nvSpPr>
        <p:spPr>
          <a:xfrm>
            <a:off x="5282675" y="1552350"/>
            <a:ext cx="3238800" cy="1226100"/>
          </a:xfrm>
          <a:prstGeom prst="roundRect">
            <a:avLst>
              <a:gd fmla="val 4845" name="adj"/>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6" name="Google Shape;496;p44"/>
          <p:cNvSpPr/>
          <p:nvPr/>
        </p:nvSpPr>
        <p:spPr>
          <a:xfrm>
            <a:off x="5282675" y="3160800"/>
            <a:ext cx="3238800" cy="1226100"/>
          </a:xfrm>
          <a:prstGeom prst="roundRect">
            <a:avLst>
              <a:gd fmla="val 4845" name="adj"/>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 name="Google Shape;497;p44"/>
          <p:cNvSpPr txBox="1"/>
          <p:nvPr>
            <p:ph type="title"/>
          </p:nvPr>
        </p:nvSpPr>
        <p:spPr>
          <a:xfrm>
            <a:off x="727200" y="622800"/>
            <a:ext cx="7765200" cy="547200"/>
          </a:xfrm>
          <a:prstGeom prst="rect">
            <a:avLst/>
          </a:prstGeom>
        </p:spPr>
        <p:txBody>
          <a:bodyPr anchorCtr="0" anchor="t" bIns="91425" lIns="91425" spcFirstLastPara="1" rIns="91425" wrap="square" tIns="91425">
            <a:norm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498" name="Google Shape;498;p44"/>
          <p:cNvSpPr txBox="1"/>
          <p:nvPr>
            <p:ph idx="1" type="subTitle"/>
          </p:nvPr>
        </p:nvSpPr>
        <p:spPr>
          <a:xfrm>
            <a:off x="1728000" y="1782000"/>
            <a:ext cx="2451600" cy="406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499" name="Google Shape;499;p44"/>
          <p:cNvSpPr txBox="1"/>
          <p:nvPr>
            <p:ph idx="2" type="body"/>
          </p:nvPr>
        </p:nvSpPr>
        <p:spPr>
          <a:xfrm>
            <a:off x="1728000" y="2188800"/>
            <a:ext cx="2451600" cy="4068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00" name="Google Shape;500;p44"/>
          <p:cNvSpPr txBox="1"/>
          <p:nvPr>
            <p:ph idx="3" type="subTitle"/>
          </p:nvPr>
        </p:nvSpPr>
        <p:spPr>
          <a:xfrm>
            <a:off x="1728000" y="3366000"/>
            <a:ext cx="2451600" cy="406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501" name="Google Shape;501;p44"/>
          <p:cNvSpPr txBox="1"/>
          <p:nvPr>
            <p:ph idx="4" type="body"/>
          </p:nvPr>
        </p:nvSpPr>
        <p:spPr>
          <a:xfrm>
            <a:off x="1728000" y="3772800"/>
            <a:ext cx="2451600" cy="4068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02" name="Google Shape;502;p44"/>
          <p:cNvSpPr txBox="1"/>
          <p:nvPr>
            <p:ph idx="5" type="body"/>
          </p:nvPr>
        </p:nvSpPr>
        <p:spPr>
          <a:xfrm>
            <a:off x="5821200" y="2188800"/>
            <a:ext cx="2451600" cy="4068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03" name="Google Shape;503;p44"/>
          <p:cNvSpPr txBox="1"/>
          <p:nvPr>
            <p:ph idx="6" type="subTitle"/>
          </p:nvPr>
        </p:nvSpPr>
        <p:spPr>
          <a:xfrm>
            <a:off x="5821200" y="1782000"/>
            <a:ext cx="2451600" cy="406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504" name="Google Shape;504;p44"/>
          <p:cNvSpPr txBox="1"/>
          <p:nvPr>
            <p:ph idx="7" type="subTitle"/>
          </p:nvPr>
        </p:nvSpPr>
        <p:spPr>
          <a:xfrm>
            <a:off x="5821200" y="3366000"/>
            <a:ext cx="2451600" cy="406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505" name="Google Shape;505;p44"/>
          <p:cNvSpPr txBox="1"/>
          <p:nvPr>
            <p:ph idx="8" type="body"/>
          </p:nvPr>
        </p:nvSpPr>
        <p:spPr>
          <a:xfrm>
            <a:off x="5821200" y="3772800"/>
            <a:ext cx="2451600" cy="4068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06" name="Google Shape;506;p44"/>
          <p:cNvSpPr/>
          <p:nvPr>
            <p:ph idx="9" type="pic"/>
          </p:nvPr>
        </p:nvSpPr>
        <p:spPr>
          <a:xfrm>
            <a:off x="727200" y="1700475"/>
            <a:ext cx="882000" cy="928800"/>
          </a:xfrm>
          <a:prstGeom prst="roundRect">
            <a:avLst>
              <a:gd fmla="val 4581" name="adj"/>
            </a:avLst>
          </a:prstGeom>
          <a:noFill/>
          <a:ln>
            <a:noFill/>
          </a:ln>
        </p:spPr>
      </p:sp>
      <p:sp>
        <p:nvSpPr>
          <p:cNvPr id="507" name="Google Shape;507;p44"/>
          <p:cNvSpPr/>
          <p:nvPr>
            <p:ph idx="13" type="pic"/>
          </p:nvPr>
        </p:nvSpPr>
        <p:spPr>
          <a:xfrm>
            <a:off x="727200" y="3309450"/>
            <a:ext cx="882000" cy="928800"/>
          </a:xfrm>
          <a:prstGeom prst="roundRect">
            <a:avLst>
              <a:gd fmla="val 4581" name="adj"/>
            </a:avLst>
          </a:prstGeom>
          <a:noFill/>
          <a:ln>
            <a:noFill/>
          </a:ln>
        </p:spPr>
      </p:sp>
      <p:sp>
        <p:nvSpPr>
          <p:cNvPr id="508" name="Google Shape;508;p44"/>
          <p:cNvSpPr/>
          <p:nvPr>
            <p:ph idx="14" type="pic"/>
          </p:nvPr>
        </p:nvSpPr>
        <p:spPr>
          <a:xfrm>
            <a:off x="4820400" y="1701000"/>
            <a:ext cx="882000" cy="928800"/>
          </a:xfrm>
          <a:prstGeom prst="roundRect">
            <a:avLst>
              <a:gd fmla="val 4581" name="adj"/>
            </a:avLst>
          </a:prstGeom>
          <a:noFill/>
          <a:ln>
            <a:noFill/>
          </a:ln>
        </p:spPr>
      </p:sp>
      <p:sp>
        <p:nvSpPr>
          <p:cNvPr id="509" name="Google Shape;509;p44"/>
          <p:cNvSpPr/>
          <p:nvPr>
            <p:ph idx="15" type="pic"/>
          </p:nvPr>
        </p:nvSpPr>
        <p:spPr>
          <a:xfrm>
            <a:off x="4820400" y="3309450"/>
            <a:ext cx="882000" cy="928800"/>
          </a:xfrm>
          <a:prstGeom prst="roundRect">
            <a:avLst>
              <a:gd fmla="val 4581" name="adj"/>
            </a:avLst>
          </a:prstGeom>
          <a:noFill/>
          <a:ln>
            <a:noFill/>
          </a:ln>
        </p:spPr>
      </p:sp>
      <p:sp>
        <p:nvSpPr>
          <p:cNvPr id="510" name="Google Shape;510;p44"/>
          <p:cNvSpPr/>
          <p:nvPr/>
        </p:nvSpPr>
        <p:spPr>
          <a:xfrm rot="1385070">
            <a:off x="7058817" y="-3498906"/>
            <a:ext cx="5301613" cy="5301613"/>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1" name="Google Shape;511;p44"/>
          <p:cNvSpPr/>
          <p:nvPr/>
        </p:nvSpPr>
        <p:spPr>
          <a:xfrm rot="1385070">
            <a:off x="7374492" y="-3877156"/>
            <a:ext cx="5301613" cy="5301613"/>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slide - v1">
  <p:cSld name="CUSTOM_19">
    <p:spTree>
      <p:nvGrpSpPr>
        <p:cNvPr id="512" name="Shape 512"/>
        <p:cNvGrpSpPr/>
        <p:nvPr/>
      </p:nvGrpSpPr>
      <p:grpSpPr>
        <a:xfrm>
          <a:off x="0" y="0"/>
          <a:ext cx="0" cy="0"/>
          <a:chOff x="0" y="0"/>
          <a:chExt cx="0" cy="0"/>
        </a:xfrm>
      </p:grpSpPr>
      <p:sp>
        <p:nvSpPr>
          <p:cNvPr id="513" name="Google Shape;513;p45"/>
          <p:cNvSpPr txBox="1"/>
          <p:nvPr>
            <p:ph type="title"/>
          </p:nvPr>
        </p:nvSpPr>
        <p:spPr>
          <a:xfrm>
            <a:off x="539950" y="355950"/>
            <a:ext cx="3445200" cy="5472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4" name="Google Shape;514;p45"/>
          <p:cNvSpPr/>
          <p:nvPr/>
        </p:nvSpPr>
        <p:spPr>
          <a:xfrm>
            <a:off x="5773800" y="8175"/>
            <a:ext cx="3387900" cy="5143500"/>
          </a:xfrm>
          <a:prstGeom prst="rect">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5" name="Google Shape;515;p45"/>
          <p:cNvSpPr/>
          <p:nvPr>
            <p:ph idx="2" type="pic"/>
          </p:nvPr>
        </p:nvSpPr>
        <p:spPr>
          <a:xfrm>
            <a:off x="4390800" y="8175"/>
            <a:ext cx="2700000" cy="5143500"/>
          </a:xfrm>
          <a:prstGeom prst="rect">
            <a:avLst/>
          </a:prstGeom>
          <a:noFill/>
          <a:ln>
            <a:noFill/>
          </a:ln>
        </p:spPr>
      </p:sp>
      <p:sp>
        <p:nvSpPr>
          <p:cNvPr id="516" name="Google Shape;516;p45"/>
          <p:cNvSpPr txBox="1"/>
          <p:nvPr>
            <p:ph idx="1" type="subTitle"/>
          </p:nvPr>
        </p:nvSpPr>
        <p:spPr>
          <a:xfrm>
            <a:off x="539950" y="1417950"/>
            <a:ext cx="3445200" cy="4248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517" name="Google Shape;517;p45"/>
          <p:cNvSpPr txBox="1"/>
          <p:nvPr>
            <p:ph idx="3" type="body"/>
          </p:nvPr>
        </p:nvSpPr>
        <p:spPr>
          <a:xfrm>
            <a:off x="539950" y="1842750"/>
            <a:ext cx="3445200" cy="4248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cxnSp>
        <p:nvCxnSpPr>
          <p:cNvPr id="518" name="Google Shape;518;p45"/>
          <p:cNvCxnSpPr/>
          <p:nvPr/>
        </p:nvCxnSpPr>
        <p:spPr>
          <a:xfrm>
            <a:off x="601265" y="2421975"/>
            <a:ext cx="3320400" cy="0"/>
          </a:xfrm>
          <a:prstGeom prst="straightConnector1">
            <a:avLst/>
          </a:prstGeom>
          <a:noFill/>
          <a:ln cap="flat" cmpd="sng" w="9525">
            <a:solidFill>
              <a:schemeClr val="lt2"/>
            </a:solidFill>
            <a:prstDash val="solid"/>
            <a:round/>
            <a:headEnd len="med" w="med" type="none"/>
            <a:tailEnd len="med" w="med" type="none"/>
          </a:ln>
        </p:spPr>
      </p:cxnSp>
      <p:sp>
        <p:nvSpPr>
          <p:cNvPr id="519" name="Google Shape;519;p45"/>
          <p:cNvSpPr txBox="1"/>
          <p:nvPr>
            <p:ph idx="4" type="body"/>
          </p:nvPr>
        </p:nvSpPr>
        <p:spPr>
          <a:xfrm>
            <a:off x="539950" y="2573550"/>
            <a:ext cx="3445200" cy="22140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grpSp>
        <p:nvGrpSpPr>
          <p:cNvPr id="520" name="Google Shape;520;p45"/>
          <p:cNvGrpSpPr/>
          <p:nvPr/>
        </p:nvGrpSpPr>
        <p:grpSpPr>
          <a:xfrm rot="-5400000">
            <a:off x="6451966" y="-2636597"/>
            <a:ext cx="5443765" cy="5442665"/>
            <a:chOff x="-1225650" y="-310172"/>
            <a:chExt cx="2751600" cy="2751600"/>
          </a:xfrm>
        </p:grpSpPr>
        <p:sp>
          <p:nvSpPr>
            <p:cNvPr id="521" name="Google Shape;521;p45"/>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2" name="Google Shape;522;p45"/>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3" name="Google Shape;523;p45"/>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layout - v2">
  <p:cSld name="CUSTOM_20">
    <p:bg>
      <p:bgPr>
        <a:gradFill>
          <a:gsLst>
            <a:gs pos="0">
              <a:schemeClr val="accent1"/>
            </a:gs>
            <a:gs pos="100000">
              <a:schemeClr val="accent2"/>
            </a:gs>
          </a:gsLst>
          <a:lin ang="13500032" scaled="0"/>
        </a:gradFill>
      </p:bgPr>
    </p:bg>
    <p:spTree>
      <p:nvGrpSpPr>
        <p:cNvPr id="524" name="Shape 524"/>
        <p:cNvGrpSpPr/>
        <p:nvPr/>
      </p:nvGrpSpPr>
      <p:grpSpPr>
        <a:xfrm>
          <a:off x="0" y="0"/>
          <a:ext cx="0" cy="0"/>
          <a:chOff x="0" y="0"/>
          <a:chExt cx="0" cy="0"/>
        </a:xfrm>
      </p:grpSpPr>
      <p:sp>
        <p:nvSpPr>
          <p:cNvPr id="525" name="Google Shape;525;p46"/>
          <p:cNvSpPr/>
          <p:nvPr/>
        </p:nvSpPr>
        <p:spPr>
          <a:xfrm>
            <a:off x="-750" y="3448800"/>
            <a:ext cx="4168800" cy="1694700"/>
          </a:xfrm>
          <a:prstGeom prst="rect">
            <a:avLst/>
          </a:prstGeom>
          <a:gradFill>
            <a:gsLst>
              <a:gs pos="0">
                <a:srgbClr val="0064B2"/>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p46"/>
          <p:cNvSpPr/>
          <p:nvPr>
            <p:ph idx="2" type="pic"/>
          </p:nvPr>
        </p:nvSpPr>
        <p:spPr>
          <a:xfrm>
            <a:off x="0" y="0"/>
            <a:ext cx="4168800" cy="3448800"/>
          </a:xfrm>
          <a:prstGeom prst="rect">
            <a:avLst/>
          </a:prstGeom>
          <a:noFill/>
          <a:ln>
            <a:noFill/>
          </a:ln>
        </p:spPr>
      </p:sp>
      <p:sp>
        <p:nvSpPr>
          <p:cNvPr id="527" name="Google Shape;527;p46"/>
          <p:cNvSpPr txBox="1"/>
          <p:nvPr>
            <p:ph idx="1" type="subTitle"/>
          </p:nvPr>
        </p:nvSpPr>
        <p:spPr>
          <a:xfrm>
            <a:off x="374400" y="3801600"/>
            <a:ext cx="3420000" cy="4932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1pPr>
            <a:lvl2pPr lvl="1"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2pPr>
            <a:lvl3pPr lvl="2"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3pPr>
            <a:lvl4pPr lvl="3"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4pPr>
            <a:lvl5pPr lvl="4"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5pPr>
            <a:lvl6pPr lvl="5"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6pPr>
            <a:lvl7pPr lvl="6"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7pPr>
            <a:lvl8pPr lvl="7"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8pPr>
            <a:lvl9pPr lvl="8" algn="ctr">
              <a:lnSpc>
                <a:spcPct val="100000"/>
              </a:lnSpc>
              <a:spcBef>
                <a:spcPts val="0"/>
              </a:spcBef>
              <a:spcAft>
                <a:spcPts val="0"/>
              </a:spcAft>
              <a:buClr>
                <a:schemeClr val="lt1"/>
              </a:buClr>
              <a:buSzPts val="1400"/>
              <a:buFont typeface="Sora SemiBold"/>
              <a:buNone/>
              <a:defRPr sz="1400">
                <a:solidFill>
                  <a:schemeClr val="lt1"/>
                </a:solidFill>
                <a:latin typeface="Sora SemiBold"/>
                <a:ea typeface="Sora SemiBold"/>
                <a:cs typeface="Sora SemiBold"/>
                <a:sym typeface="Sora SemiBold"/>
              </a:defRPr>
            </a:lvl9pPr>
          </a:lstStyle>
          <a:p/>
        </p:txBody>
      </p:sp>
      <p:sp>
        <p:nvSpPr>
          <p:cNvPr id="528" name="Google Shape;528;p46"/>
          <p:cNvSpPr txBox="1"/>
          <p:nvPr>
            <p:ph idx="3" type="body"/>
          </p:nvPr>
        </p:nvSpPr>
        <p:spPr>
          <a:xfrm>
            <a:off x="374400" y="4294800"/>
            <a:ext cx="3420000" cy="493200"/>
          </a:xfrm>
          <a:prstGeom prst="rect">
            <a:avLst/>
          </a:prstGeom>
        </p:spPr>
        <p:txBody>
          <a:bodyPr anchorCtr="0" anchor="t" bIns="91425" lIns="91425" spcFirstLastPara="1" rIns="91425" wrap="square" tIns="91425">
            <a:normAutofit/>
          </a:bodyPr>
          <a:lstStyle>
            <a:lvl1pPr indent="-298450" lvl="0" marL="457200" algn="ctr">
              <a:spcBef>
                <a:spcPts val="0"/>
              </a:spcBef>
              <a:spcAft>
                <a:spcPts val="0"/>
              </a:spcAft>
              <a:buClr>
                <a:schemeClr val="lt1"/>
              </a:buClr>
              <a:buSzPts val="11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grpSp>
        <p:nvGrpSpPr>
          <p:cNvPr id="529" name="Google Shape;529;p46"/>
          <p:cNvGrpSpPr/>
          <p:nvPr/>
        </p:nvGrpSpPr>
        <p:grpSpPr>
          <a:xfrm>
            <a:off x="6506899" y="2489911"/>
            <a:ext cx="5763000" cy="5763000"/>
            <a:chOff x="6957599" y="-309739"/>
            <a:chExt cx="5763000" cy="5763000"/>
          </a:xfrm>
        </p:grpSpPr>
        <p:sp>
          <p:nvSpPr>
            <p:cNvPr id="530" name="Google Shape;530;p46"/>
            <p:cNvSpPr/>
            <p:nvPr/>
          </p:nvSpPr>
          <p:spPr>
            <a:xfrm rot="6784825">
              <a:off x="7642797" y="375459"/>
              <a:ext cx="4392603" cy="4392603"/>
            </a:xfrm>
            <a:prstGeom prst="ellipse">
              <a:avLst/>
            </a:prstGeom>
            <a:gradFill>
              <a:gsLst>
                <a:gs pos="0">
                  <a:srgbClr val="0064B2">
                    <a:alpha val="5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1" name="Google Shape;531;p46"/>
            <p:cNvSpPr/>
            <p:nvPr/>
          </p:nvSpPr>
          <p:spPr>
            <a:xfrm rot="6784415">
              <a:off x="8035587" y="766066"/>
              <a:ext cx="3610752" cy="3610752"/>
            </a:xfrm>
            <a:prstGeom prst="ellipse">
              <a:avLst/>
            </a:prstGeom>
            <a:gradFill>
              <a:gsLst>
                <a:gs pos="0">
                  <a:srgbClr val="0064B2">
                    <a:alpha val="5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2" name="Google Shape;532;p46"/>
            <p:cNvSpPr/>
            <p:nvPr/>
          </p:nvSpPr>
          <p:spPr>
            <a:xfrm rot="6786025">
              <a:off x="8482629" y="1215298"/>
              <a:ext cx="2712926" cy="2712926"/>
            </a:xfrm>
            <a:prstGeom prst="ellipse">
              <a:avLst/>
            </a:prstGeom>
            <a:gradFill>
              <a:gsLst>
                <a:gs pos="0">
                  <a:srgbClr val="0064B2">
                    <a:alpha val="5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33" name="Google Shape;533;p46"/>
          <p:cNvSpPr txBox="1"/>
          <p:nvPr>
            <p:ph type="title"/>
          </p:nvPr>
        </p:nvSpPr>
        <p:spPr>
          <a:xfrm>
            <a:off x="4482000" y="514800"/>
            <a:ext cx="4305600" cy="547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34" name="Google Shape;534;p46"/>
          <p:cNvSpPr txBox="1"/>
          <p:nvPr>
            <p:ph idx="4" type="body"/>
          </p:nvPr>
        </p:nvSpPr>
        <p:spPr>
          <a:xfrm>
            <a:off x="4478400" y="1260000"/>
            <a:ext cx="4305600" cy="35352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layout - v3">
  <p:cSld name="CUSTOM_21">
    <p:bg>
      <p:bgPr>
        <a:gradFill>
          <a:gsLst>
            <a:gs pos="0">
              <a:srgbClr val="0064B2">
                <a:alpha val="20000"/>
              </a:srgbClr>
            </a:gs>
            <a:gs pos="50000">
              <a:schemeClr val="lt1"/>
            </a:gs>
            <a:gs pos="100000">
              <a:srgbClr val="0064B2">
                <a:alpha val="0"/>
              </a:srgbClr>
            </a:gs>
          </a:gsLst>
          <a:lin ang="13500032" scaled="0"/>
        </a:gradFill>
      </p:bgPr>
    </p:bg>
    <p:spTree>
      <p:nvGrpSpPr>
        <p:cNvPr id="535" name="Shape 535"/>
        <p:cNvGrpSpPr/>
        <p:nvPr/>
      </p:nvGrpSpPr>
      <p:grpSpPr>
        <a:xfrm>
          <a:off x="0" y="0"/>
          <a:ext cx="0" cy="0"/>
          <a:chOff x="0" y="0"/>
          <a:chExt cx="0" cy="0"/>
        </a:xfrm>
      </p:grpSpPr>
      <p:grpSp>
        <p:nvGrpSpPr>
          <p:cNvPr id="536" name="Google Shape;536;p47"/>
          <p:cNvGrpSpPr/>
          <p:nvPr/>
        </p:nvGrpSpPr>
        <p:grpSpPr>
          <a:xfrm rot="-5400000">
            <a:off x="-2134159" y="-1765747"/>
            <a:ext cx="5443765" cy="5442665"/>
            <a:chOff x="-1225650" y="-310172"/>
            <a:chExt cx="2751600" cy="2751600"/>
          </a:xfrm>
        </p:grpSpPr>
        <p:sp>
          <p:nvSpPr>
            <p:cNvPr id="537" name="Google Shape;537;p47"/>
            <p:cNvSpPr/>
            <p:nvPr/>
          </p:nvSpPr>
          <p:spPr>
            <a:xfrm rot="6785071">
              <a:off x="-898465" y="17013"/>
              <a:ext cx="2097231" cy="2097231"/>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8" name="Google Shape;538;p47"/>
            <p:cNvSpPr/>
            <p:nvPr/>
          </p:nvSpPr>
          <p:spPr>
            <a:xfrm rot="6784296">
              <a:off x="-710931" y="203630"/>
              <a:ext cx="1723992" cy="1723992"/>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p47"/>
            <p:cNvSpPr/>
            <p:nvPr/>
          </p:nvSpPr>
          <p:spPr>
            <a:xfrm rot="6785852">
              <a:off x="-497608" y="417790"/>
              <a:ext cx="1295445" cy="1295445"/>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540" name="Google Shape;540;p47"/>
          <p:cNvCxnSpPr/>
          <p:nvPr/>
        </p:nvCxnSpPr>
        <p:spPr>
          <a:xfrm>
            <a:off x="3204100" y="1875788"/>
            <a:ext cx="0" cy="2114100"/>
          </a:xfrm>
          <a:prstGeom prst="straightConnector1">
            <a:avLst/>
          </a:prstGeom>
          <a:noFill/>
          <a:ln cap="flat" cmpd="sng" w="19050">
            <a:solidFill>
              <a:schemeClr val="lt1"/>
            </a:solidFill>
            <a:prstDash val="solid"/>
            <a:round/>
            <a:headEnd len="med" w="med" type="none"/>
            <a:tailEnd len="med" w="med" type="none"/>
          </a:ln>
        </p:spPr>
      </p:cxnSp>
      <p:sp>
        <p:nvSpPr>
          <p:cNvPr id="541" name="Google Shape;541;p47"/>
          <p:cNvSpPr txBox="1"/>
          <p:nvPr>
            <p:ph idx="1" type="subTitle"/>
          </p:nvPr>
        </p:nvSpPr>
        <p:spPr>
          <a:xfrm>
            <a:off x="473100" y="3350600"/>
            <a:ext cx="2192700" cy="651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1pPr>
            <a:lvl2pPr lvl="1">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2pPr>
            <a:lvl3pPr lvl="2">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3pPr>
            <a:lvl4pPr lvl="3">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4pPr>
            <a:lvl5pPr lvl="4">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5pPr>
            <a:lvl6pPr lvl="5">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6pPr>
            <a:lvl7pPr lvl="6">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7pPr>
            <a:lvl8pPr lvl="7">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8pPr>
            <a:lvl9pPr lvl="8">
              <a:lnSpc>
                <a:spcPct val="100000"/>
              </a:lnSpc>
              <a:spcBef>
                <a:spcPts val="0"/>
              </a:spcBef>
              <a:spcAft>
                <a:spcPts val="0"/>
              </a:spcAft>
              <a:buClr>
                <a:schemeClr val="dk1"/>
              </a:buClr>
              <a:buSzPts val="1400"/>
              <a:buFont typeface="Sora SemiBold"/>
              <a:buNone/>
              <a:defRPr sz="1400">
                <a:solidFill>
                  <a:schemeClr val="dk1"/>
                </a:solidFill>
                <a:latin typeface="Sora SemiBold"/>
                <a:ea typeface="Sora SemiBold"/>
                <a:cs typeface="Sora SemiBold"/>
                <a:sym typeface="Sora SemiBold"/>
              </a:defRPr>
            </a:lvl9pPr>
          </a:lstStyle>
          <a:p/>
        </p:txBody>
      </p:sp>
      <p:sp>
        <p:nvSpPr>
          <p:cNvPr id="542" name="Google Shape;542;p47"/>
          <p:cNvSpPr txBox="1"/>
          <p:nvPr>
            <p:ph idx="2" type="body"/>
          </p:nvPr>
        </p:nvSpPr>
        <p:spPr>
          <a:xfrm>
            <a:off x="473100" y="4002125"/>
            <a:ext cx="2192700" cy="6516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3" name="Google Shape;543;p47"/>
          <p:cNvSpPr txBox="1"/>
          <p:nvPr>
            <p:ph idx="3" type="body"/>
          </p:nvPr>
        </p:nvSpPr>
        <p:spPr>
          <a:xfrm>
            <a:off x="2984275" y="1251850"/>
            <a:ext cx="5691600" cy="3402000"/>
          </a:xfrm>
          <a:prstGeom prst="rect">
            <a:avLst/>
          </a:prstGeom>
        </p:spPr>
        <p:txBody>
          <a:bodyPr anchorCtr="0" anchor="t" bIns="91425" lIns="91425"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4" name="Google Shape;544;p47"/>
          <p:cNvSpPr txBox="1"/>
          <p:nvPr>
            <p:ph type="title"/>
          </p:nvPr>
        </p:nvSpPr>
        <p:spPr>
          <a:xfrm>
            <a:off x="2984275" y="414375"/>
            <a:ext cx="5691600" cy="547200"/>
          </a:xfrm>
          <a:prstGeom prst="rect">
            <a:avLst/>
          </a:prstGeom>
        </p:spPr>
        <p:txBody>
          <a:bodyPr anchorCtr="0" anchor="t" bIns="91425" lIns="91425" spcFirstLastPara="1" rIns="91425" wrap="square" tIns="91425">
            <a:normAutofit/>
          </a:bodyPr>
          <a:lstStyle>
            <a:lvl1pPr lvl="0">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545" name="Google Shape;545;p47"/>
          <p:cNvSpPr/>
          <p:nvPr>
            <p:ph idx="4" type="pic"/>
          </p:nvPr>
        </p:nvSpPr>
        <p:spPr>
          <a:xfrm>
            <a:off x="428400" y="1251850"/>
            <a:ext cx="2282100" cy="1876500"/>
          </a:xfrm>
          <a:prstGeom prst="roundRect">
            <a:avLst>
              <a:gd fmla="val 4581" name="adj"/>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lide - v1">
  <p:cSld name="CUSTOM_22">
    <p:bg>
      <p:bgPr>
        <a:gradFill>
          <a:gsLst>
            <a:gs pos="0">
              <a:schemeClr val="accent1"/>
            </a:gs>
            <a:gs pos="100000">
              <a:schemeClr val="accent2"/>
            </a:gs>
          </a:gsLst>
          <a:lin ang="13500032" scaled="0"/>
        </a:gradFill>
      </p:bgPr>
    </p:bg>
    <p:spTree>
      <p:nvGrpSpPr>
        <p:cNvPr id="546" name="Shape 546"/>
        <p:cNvGrpSpPr/>
        <p:nvPr/>
      </p:nvGrpSpPr>
      <p:grpSpPr>
        <a:xfrm>
          <a:off x="0" y="0"/>
          <a:ext cx="0" cy="0"/>
          <a:chOff x="0" y="0"/>
          <a:chExt cx="0" cy="0"/>
        </a:xfrm>
      </p:grpSpPr>
      <p:sp>
        <p:nvSpPr>
          <p:cNvPr id="547" name="Google Shape;547;p48"/>
          <p:cNvSpPr/>
          <p:nvPr>
            <p:ph idx="2" type="pic"/>
          </p:nvPr>
        </p:nvSpPr>
        <p:spPr>
          <a:xfrm>
            <a:off x="-7200" y="0"/>
            <a:ext cx="5176800" cy="5151600"/>
          </a:xfrm>
          <a:prstGeom prst="rect">
            <a:avLst/>
          </a:prstGeom>
          <a:noFill/>
          <a:ln>
            <a:noFill/>
          </a:ln>
        </p:spPr>
      </p:sp>
      <p:grpSp>
        <p:nvGrpSpPr>
          <p:cNvPr id="548" name="Google Shape;548;p48"/>
          <p:cNvGrpSpPr/>
          <p:nvPr/>
        </p:nvGrpSpPr>
        <p:grpSpPr>
          <a:xfrm>
            <a:off x="7469397" y="-1235384"/>
            <a:ext cx="2977742" cy="2977742"/>
            <a:chOff x="6957599" y="-309739"/>
            <a:chExt cx="5763000" cy="5763000"/>
          </a:xfrm>
        </p:grpSpPr>
        <p:sp>
          <p:nvSpPr>
            <p:cNvPr id="549" name="Google Shape;549;p48"/>
            <p:cNvSpPr/>
            <p:nvPr/>
          </p:nvSpPr>
          <p:spPr>
            <a:xfrm rot="6784825">
              <a:off x="7642797" y="375459"/>
              <a:ext cx="4392603" cy="4392603"/>
            </a:xfrm>
            <a:prstGeom prst="ellipse">
              <a:avLst/>
            </a:prstGeom>
            <a:gradFill>
              <a:gsLst>
                <a:gs pos="0">
                  <a:srgbClr val="0064B2">
                    <a:alpha val="5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0" name="Google Shape;550;p48"/>
            <p:cNvSpPr/>
            <p:nvPr/>
          </p:nvSpPr>
          <p:spPr>
            <a:xfrm rot="6784415">
              <a:off x="8035587" y="766066"/>
              <a:ext cx="3610752" cy="3610752"/>
            </a:xfrm>
            <a:prstGeom prst="ellipse">
              <a:avLst/>
            </a:prstGeom>
            <a:gradFill>
              <a:gsLst>
                <a:gs pos="0">
                  <a:srgbClr val="0064B2">
                    <a:alpha val="5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1" name="Google Shape;551;p48"/>
            <p:cNvSpPr/>
            <p:nvPr/>
          </p:nvSpPr>
          <p:spPr>
            <a:xfrm rot="6786025">
              <a:off x="8482629" y="1215298"/>
              <a:ext cx="2712926" cy="2712926"/>
            </a:xfrm>
            <a:prstGeom prst="ellipse">
              <a:avLst/>
            </a:prstGeom>
            <a:gradFill>
              <a:gsLst>
                <a:gs pos="0">
                  <a:srgbClr val="0064B2">
                    <a:alpha val="5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52" name="Google Shape;552;p48"/>
          <p:cNvSpPr txBox="1"/>
          <p:nvPr>
            <p:ph type="title"/>
          </p:nvPr>
        </p:nvSpPr>
        <p:spPr>
          <a:xfrm>
            <a:off x="5579550" y="472750"/>
            <a:ext cx="3291600" cy="547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53" name="Google Shape;553;p48"/>
          <p:cNvSpPr txBox="1"/>
          <p:nvPr/>
        </p:nvSpPr>
        <p:spPr>
          <a:xfrm>
            <a:off x="5623211" y="1322250"/>
            <a:ext cx="3204300" cy="458400"/>
          </a:xfrm>
          <a:prstGeom prst="rect">
            <a:avLst/>
          </a:prstGeom>
          <a:noFill/>
          <a:ln>
            <a:noFill/>
          </a:ln>
        </p:spPr>
        <p:txBody>
          <a:bodyPr anchorCtr="0" anchor="b" bIns="91425" lIns="0" spcFirstLastPara="1" rIns="0" wrap="square" tIns="91425">
            <a:noAutofit/>
          </a:bodyPr>
          <a:lstStyle/>
          <a:p>
            <a:pPr indent="0" lvl="0" marL="0" rtl="0" algn="l">
              <a:lnSpc>
                <a:spcPct val="115000"/>
              </a:lnSpc>
              <a:spcBef>
                <a:spcPts val="0"/>
              </a:spcBef>
              <a:spcAft>
                <a:spcPts val="0"/>
              </a:spcAft>
              <a:buNone/>
            </a:pPr>
            <a:r>
              <a:rPr lang="en-GB">
                <a:solidFill>
                  <a:schemeClr val="lt1"/>
                </a:solidFill>
                <a:latin typeface="Sora SemiBold"/>
                <a:ea typeface="Sora SemiBold"/>
                <a:cs typeface="Sora SemiBold"/>
                <a:sym typeface="Sora SemiBold"/>
              </a:rPr>
              <a:t>Number</a:t>
            </a:r>
            <a:endParaRPr>
              <a:solidFill>
                <a:schemeClr val="lt1"/>
              </a:solidFill>
              <a:latin typeface="Sora SemiBold"/>
              <a:ea typeface="Sora SemiBold"/>
              <a:cs typeface="Sora SemiBold"/>
              <a:sym typeface="Sora SemiBold"/>
            </a:endParaRPr>
          </a:p>
        </p:txBody>
      </p:sp>
      <p:sp>
        <p:nvSpPr>
          <p:cNvPr id="554" name="Google Shape;554;p48"/>
          <p:cNvSpPr txBox="1"/>
          <p:nvPr/>
        </p:nvSpPr>
        <p:spPr>
          <a:xfrm>
            <a:off x="5623212" y="2490663"/>
            <a:ext cx="3204300" cy="458400"/>
          </a:xfrm>
          <a:prstGeom prst="rect">
            <a:avLst/>
          </a:prstGeom>
          <a:noFill/>
          <a:ln>
            <a:noFill/>
          </a:ln>
        </p:spPr>
        <p:txBody>
          <a:bodyPr anchorCtr="0" anchor="b" bIns="91425" lIns="0" spcFirstLastPara="1" rIns="0" wrap="square" tIns="91425">
            <a:noAutofit/>
          </a:bodyPr>
          <a:lstStyle/>
          <a:p>
            <a:pPr indent="0" lvl="0" marL="0" rtl="0" algn="l">
              <a:lnSpc>
                <a:spcPct val="115000"/>
              </a:lnSpc>
              <a:spcBef>
                <a:spcPts val="0"/>
              </a:spcBef>
              <a:spcAft>
                <a:spcPts val="0"/>
              </a:spcAft>
              <a:buNone/>
            </a:pPr>
            <a:r>
              <a:rPr lang="en-GB">
                <a:solidFill>
                  <a:schemeClr val="lt1"/>
                </a:solidFill>
                <a:latin typeface="Sora SemiBold"/>
                <a:ea typeface="Sora SemiBold"/>
                <a:cs typeface="Sora SemiBold"/>
                <a:sym typeface="Sora SemiBold"/>
              </a:rPr>
              <a:t>Email</a:t>
            </a:r>
            <a:endParaRPr>
              <a:solidFill>
                <a:schemeClr val="lt1"/>
              </a:solidFill>
              <a:latin typeface="Sora SemiBold"/>
              <a:ea typeface="Sora SemiBold"/>
              <a:cs typeface="Sora SemiBold"/>
              <a:sym typeface="Sora SemiBold"/>
            </a:endParaRPr>
          </a:p>
        </p:txBody>
      </p:sp>
      <p:sp>
        <p:nvSpPr>
          <p:cNvPr id="555" name="Google Shape;555;p48"/>
          <p:cNvSpPr txBox="1"/>
          <p:nvPr/>
        </p:nvSpPr>
        <p:spPr>
          <a:xfrm>
            <a:off x="5623211" y="3697400"/>
            <a:ext cx="3204300" cy="458400"/>
          </a:xfrm>
          <a:prstGeom prst="rect">
            <a:avLst/>
          </a:prstGeom>
          <a:noFill/>
          <a:ln>
            <a:noFill/>
          </a:ln>
        </p:spPr>
        <p:txBody>
          <a:bodyPr anchorCtr="0" anchor="b" bIns="91425" lIns="0" spcFirstLastPara="1" rIns="0" wrap="square" tIns="91425">
            <a:noAutofit/>
          </a:bodyPr>
          <a:lstStyle/>
          <a:p>
            <a:pPr indent="0" lvl="0" marL="0" rtl="0" algn="l">
              <a:lnSpc>
                <a:spcPct val="115000"/>
              </a:lnSpc>
              <a:spcBef>
                <a:spcPts val="0"/>
              </a:spcBef>
              <a:spcAft>
                <a:spcPts val="0"/>
              </a:spcAft>
              <a:buNone/>
            </a:pPr>
            <a:r>
              <a:rPr lang="en-GB">
                <a:solidFill>
                  <a:schemeClr val="lt1"/>
                </a:solidFill>
                <a:latin typeface="Sora SemiBold"/>
                <a:ea typeface="Sora SemiBold"/>
                <a:cs typeface="Sora SemiBold"/>
                <a:sym typeface="Sora SemiBold"/>
              </a:rPr>
              <a:t>Site Link</a:t>
            </a:r>
            <a:endParaRPr>
              <a:solidFill>
                <a:schemeClr val="lt1"/>
              </a:solidFill>
              <a:latin typeface="Sora SemiBold"/>
              <a:ea typeface="Sora SemiBold"/>
              <a:cs typeface="Sora SemiBold"/>
              <a:sym typeface="Sora SemiBold"/>
            </a:endParaRPr>
          </a:p>
        </p:txBody>
      </p:sp>
      <p:sp>
        <p:nvSpPr>
          <p:cNvPr id="556" name="Google Shape;556;p48"/>
          <p:cNvSpPr txBox="1"/>
          <p:nvPr>
            <p:ph idx="1" type="body"/>
          </p:nvPr>
        </p:nvSpPr>
        <p:spPr>
          <a:xfrm>
            <a:off x="5622802" y="1782000"/>
            <a:ext cx="3205500" cy="496800"/>
          </a:xfrm>
          <a:prstGeom prst="rect">
            <a:avLst/>
          </a:prstGeom>
        </p:spPr>
        <p:txBody>
          <a:bodyPr anchorCtr="0" anchor="t" bIns="91425" lIns="0" spcFirstLastPara="1" rIns="91425" wrap="square" tIns="91425">
            <a:norm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557" name="Google Shape;557;p48"/>
          <p:cNvSpPr txBox="1"/>
          <p:nvPr>
            <p:ph idx="3" type="body"/>
          </p:nvPr>
        </p:nvSpPr>
        <p:spPr>
          <a:xfrm>
            <a:off x="5622802" y="2947588"/>
            <a:ext cx="3205500" cy="496800"/>
          </a:xfrm>
          <a:prstGeom prst="rect">
            <a:avLst/>
          </a:prstGeom>
        </p:spPr>
        <p:txBody>
          <a:bodyPr anchorCtr="0" anchor="t" bIns="91425" lIns="0" spcFirstLastPara="1" rIns="91425" wrap="square" tIns="91425">
            <a:norm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558" name="Google Shape;558;p48"/>
          <p:cNvSpPr txBox="1"/>
          <p:nvPr>
            <p:ph idx="4" type="body"/>
          </p:nvPr>
        </p:nvSpPr>
        <p:spPr>
          <a:xfrm>
            <a:off x="5622802" y="4154400"/>
            <a:ext cx="3205500" cy="496800"/>
          </a:xfrm>
          <a:prstGeom prst="rect">
            <a:avLst/>
          </a:prstGeom>
        </p:spPr>
        <p:txBody>
          <a:bodyPr anchorCtr="0" anchor="t" bIns="91425" lIns="0" spcFirstLastPara="1" rIns="91425" wrap="square" tIns="91425">
            <a:normAutofit/>
          </a:bodyPr>
          <a:lstStyle>
            <a:lvl1pPr indent="-298450" lvl="0" marL="457200">
              <a:spcBef>
                <a:spcPts val="0"/>
              </a:spcBef>
              <a:spcAft>
                <a:spcPts val="0"/>
              </a:spcAft>
              <a:buClr>
                <a:schemeClr val="lt1"/>
              </a:buClr>
              <a:buSzPts val="11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lide - v2">
  <p:cSld name="CUSTOM_23">
    <p:spTree>
      <p:nvGrpSpPr>
        <p:cNvPr id="559" name="Shape 559"/>
        <p:cNvGrpSpPr/>
        <p:nvPr/>
      </p:nvGrpSpPr>
      <p:grpSpPr>
        <a:xfrm>
          <a:off x="0" y="0"/>
          <a:ext cx="0" cy="0"/>
          <a:chOff x="0" y="0"/>
          <a:chExt cx="0" cy="0"/>
        </a:xfrm>
      </p:grpSpPr>
      <p:sp>
        <p:nvSpPr>
          <p:cNvPr id="560" name="Google Shape;560;p49"/>
          <p:cNvSpPr/>
          <p:nvPr/>
        </p:nvSpPr>
        <p:spPr>
          <a:xfrm rot="6902170">
            <a:off x="-1051153" y="-1923634"/>
            <a:ext cx="4148489" cy="4149177"/>
          </a:xfrm>
          <a:prstGeom prst="ellipse">
            <a:avLst/>
          </a:prstGeom>
          <a:gradFill>
            <a:gsLst>
              <a:gs pos="0">
                <a:srgbClr val="0064B2">
                  <a:alpha val="10196"/>
                </a:srgbClr>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1" name="Google Shape;561;p49"/>
          <p:cNvSpPr txBox="1"/>
          <p:nvPr>
            <p:ph type="title"/>
          </p:nvPr>
        </p:nvSpPr>
        <p:spPr>
          <a:xfrm>
            <a:off x="68400" y="622800"/>
            <a:ext cx="2948400" cy="547200"/>
          </a:xfrm>
          <a:prstGeom prst="rect">
            <a:avLst/>
          </a:prstGeom>
        </p:spPr>
        <p:txBody>
          <a:bodyPr anchorCtr="0" anchor="t" bIns="91425" lIns="91425" spcFirstLastPara="1" rIns="91425" wrap="square" tIns="91425">
            <a:normAutofit/>
          </a:bodyPr>
          <a:lstStyle>
            <a:lvl1pPr lvl="0" algn="ctr">
              <a:spcBef>
                <a:spcPts val="0"/>
              </a:spcBef>
              <a:spcAft>
                <a:spcPts val="0"/>
              </a:spcAft>
              <a:buSzPts val="20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562" name="Google Shape;562;p49"/>
          <p:cNvSpPr/>
          <p:nvPr/>
        </p:nvSpPr>
        <p:spPr>
          <a:xfrm flipH="1">
            <a:off x="3072450" y="-1150"/>
            <a:ext cx="6071700" cy="5143500"/>
          </a:xfrm>
          <a:prstGeom prst="rect">
            <a:avLst/>
          </a:prstGeom>
          <a:gradFill>
            <a:gsLst>
              <a:gs pos="0">
                <a:srgbClr val="0064B2">
                  <a:alpha val="20000"/>
                </a:srgbClr>
              </a:gs>
              <a:gs pos="50000">
                <a:schemeClr val="lt1"/>
              </a:gs>
              <a:gs pos="100000">
                <a:srgbClr val="0064B2">
                  <a:alpha val="0"/>
                </a:srgbClr>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3" name="Google Shape;563;p49"/>
          <p:cNvSpPr/>
          <p:nvPr>
            <p:ph idx="2" type="pic"/>
          </p:nvPr>
        </p:nvSpPr>
        <p:spPr>
          <a:xfrm>
            <a:off x="-3600" y="2228400"/>
            <a:ext cx="3074400" cy="2916000"/>
          </a:xfrm>
          <a:prstGeom prst="rect">
            <a:avLst/>
          </a:prstGeom>
          <a:noFill/>
          <a:ln>
            <a:noFill/>
          </a:ln>
        </p:spPr>
      </p:sp>
      <p:sp>
        <p:nvSpPr>
          <p:cNvPr id="564" name="Google Shape;564;p49"/>
          <p:cNvSpPr txBox="1"/>
          <p:nvPr/>
        </p:nvSpPr>
        <p:spPr>
          <a:xfrm>
            <a:off x="3483113" y="518775"/>
            <a:ext cx="5055900" cy="458400"/>
          </a:xfrm>
          <a:prstGeom prst="rect">
            <a:avLst/>
          </a:prstGeom>
          <a:noFill/>
          <a:ln>
            <a:noFill/>
          </a:ln>
        </p:spPr>
        <p:txBody>
          <a:bodyPr anchorCtr="0" anchor="b" bIns="91425" lIns="0" spcFirstLastPara="1" rIns="0" wrap="square" tIns="91425">
            <a:noAutofit/>
          </a:bodyPr>
          <a:lstStyle/>
          <a:p>
            <a:pPr indent="0" lvl="0" marL="0" rtl="0" algn="l">
              <a:lnSpc>
                <a:spcPct val="115000"/>
              </a:lnSpc>
              <a:spcBef>
                <a:spcPts val="0"/>
              </a:spcBef>
              <a:spcAft>
                <a:spcPts val="0"/>
              </a:spcAft>
              <a:buNone/>
            </a:pPr>
            <a:r>
              <a:rPr lang="en-GB">
                <a:solidFill>
                  <a:schemeClr val="dk1"/>
                </a:solidFill>
                <a:latin typeface="Epilogue SemiBold"/>
                <a:ea typeface="Epilogue SemiBold"/>
                <a:cs typeface="Epilogue SemiBold"/>
                <a:sym typeface="Epilogue SemiBold"/>
              </a:rPr>
              <a:t>Number</a:t>
            </a:r>
            <a:endParaRPr>
              <a:solidFill>
                <a:schemeClr val="dk1"/>
              </a:solidFill>
              <a:latin typeface="Epilogue SemiBold"/>
              <a:ea typeface="Epilogue SemiBold"/>
              <a:cs typeface="Epilogue SemiBold"/>
              <a:sym typeface="Epilogue SemiBold"/>
            </a:endParaRPr>
          </a:p>
        </p:txBody>
      </p:sp>
      <p:sp>
        <p:nvSpPr>
          <p:cNvPr id="565" name="Google Shape;565;p49"/>
          <p:cNvSpPr txBox="1"/>
          <p:nvPr/>
        </p:nvSpPr>
        <p:spPr>
          <a:xfrm>
            <a:off x="3483115" y="1525075"/>
            <a:ext cx="5055900" cy="458400"/>
          </a:xfrm>
          <a:prstGeom prst="rect">
            <a:avLst/>
          </a:prstGeom>
          <a:noFill/>
          <a:ln>
            <a:noFill/>
          </a:ln>
        </p:spPr>
        <p:txBody>
          <a:bodyPr anchorCtr="0" anchor="b" bIns="91425" lIns="0" spcFirstLastPara="1" rIns="0" wrap="square" tIns="91425">
            <a:noAutofit/>
          </a:bodyPr>
          <a:lstStyle/>
          <a:p>
            <a:pPr indent="0" lvl="0" marL="0" rtl="0" algn="l">
              <a:lnSpc>
                <a:spcPct val="115000"/>
              </a:lnSpc>
              <a:spcBef>
                <a:spcPts val="0"/>
              </a:spcBef>
              <a:spcAft>
                <a:spcPts val="0"/>
              </a:spcAft>
              <a:buNone/>
            </a:pPr>
            <a:r>
              <a:rPr lang="en-GB">
                <a:solidFill>
                  <a:schemeClr val="dk1"/>
                </a:solidFill>
                <a:latin typeface="Epilogue SemiBold"/>
                <a:ea typeface="Epilogue SemiBold"/>
                <a:cs typeface="Epilogue SemiBold"/>
                <a:sym typeface="Epilogue SemiBold"/>
              </a:rPr>
              <a:t>Email</a:t>
            </a:r>
            <a:endParaRPr>
              <a:solidFill>
                <a:schemeClr val="dk1"/>
              </a:solidFill>
              <a:latin typeface="Epilogue SemiBold"/>
              <a:ea typeface="Epilogue SemiBold"/>
              <a:cs typeface="Epilogue SemiBold"/>
              <a:sym typeface="Epilogue SemiBold"/>
            </a:endParaRPr>
          </a:p>
        </p:txBody>
      </p:sp>
      <p:sp>
        <p:nvSpPr>
          <p:cNvPr id="566" name="Google Shape;566;p49"/>
          <p:cNvSpPr txBox="1"/>
          <p:nvPr/>
        </p:nvSpPr>
        <p:spPr>
          <a:xfrm>
            <a:off x="3483113" y="2528800"/>
            <a:ext cx="5055900" cy="458400"/>
          </a:xfrm>
          <a:prstGeom prst="rect">
            <a:avLst/>
          </a:prstGeom>
          <a:noFill/>
          <a:ln>
            <a:noFill/>
          </a:ln>
        </p:spPr>
        <p:txBody>
          <a:bodyPr anchorCtr="0" anchor="b" bIns="91425" lIns="0" spcFirstLastPara="1" rIns="0" wrap="square" tIns="91425">
            <a:noAutofit/>
          </a:bodyPr>
          <a:lstStyle/>
          <a:p>
            <a:pPr indent="0" lvl="0" marL="0" rtl="0" algn="l">
              <a:lnSpc>
                <a:spcPct val="115000"/>
              </a:lnSpc>
              <a:spcBef>
                <a:spcPts val="0"/>
              </a:spcBef>
              <a:spcAft>
                <a:spcPts val="0"/>
              </a:spcAft>
              <a:buNone/>
            </a:pPr>
            <a:r>
              <a:rPr lang="en-GB">
                <a:solidFill>
                  <a:schemeClr val="dk1"/>
                </a:solidFill>
                <a:latin typeface="Epilogue SemiBold"/>
                <a:ea typeface="Epilogue SemiBold"/>
                <a:cs typeface="Epilogue SemiBold"/>
                <a:sym typeface="Epilogue SemiBold"/>
              </a:rPr>
              <a:t>Site Link</a:t>
            </a:r>
            <a:endParaRPr>
              <a:solidFill>
                <a:schemeClr val="dk1"/>
              </a:solidFill>
              <a:latin typeface="Epilogue SemiBold"/>
              <a:ea typeface="Epilogue SemiBold"/>
              <a:cs typeface="Epilogue SemiBold"/>
              <a:sym typeface="Epilogue SemiBold"/>
            </a:endParaRPr>
          </a:p>
        </p:txBody>
      </p:sp>
      <p:sp>
        <p:nvSpPr>
          <p:cNvPr id="567" name="Google Shape;567;p49"/>
          <p:cNvSpPr txBox="1"/>
          <p:nvPr/>
        </p:nvSpPr>
        <p:spPr>
          <a:xfrm>
            <a:off x="3483129" y="3532525"/>
            <a:ext cx="5055900" cy="2757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GB">
                <a:solidFill>
                  <a:schemeClr val="dk1"/>
                </a:solidFill>
                <a:latin typeface="Epilogue SemiBold"/>
                <a:ea typeface="Epilogue SemiBold"/>
                <a:cs typeface="Epilogue SemiBold"/>
                <a:sym typeface="Epilogue SemiBold"/>
              </a:rPr>
              <a:t>Address</a:t>
            </a:r>
            <a:endParaRPr>
              <a:solidFill>
                <a:schemeClr val="dk1"/>
              </a:solidFill>
              <a:latin typeface="Epilogue SemiBold"/>
              <a:ea typeface="Epilogue SemiBold"/>
              <a:cs typeface="Epilogue SemiBold"/>
              <a:sym typeface="Epilogue SemiBold"/>
            </a:endParaRPr>
          </a:p>
        </p:txBody>
      </p:sp>
      <p:sp>
        <p:nvSpPr>
          <p:cNvPr id="568" name="Google Shape;568;p49"/>
          <p:cNvSpPr txBox="1"/>
          <p:nvPr>
            <p:ph idx="1" type="body"/>
          </p:nvPr>
        </p:nvSpPr>
        <p:spPr>
          <a:xfrm>
            <a:off x="3483650" y="945513"/>
            <a:ext cx="5058000" cy="496800"/>
          </a:xfrm>
          <a:prstGeom prst="rect">
            <a:avLst/>
          </a:prstGeom>
        </p:spPr>
        <p:txBody>
          <a:bodyPr anchorCtr="0" anchor="t" bIns="91425" lIns="0"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69" name="Google Shape;569;p49"/>
          <p:cNvSpPr txBox="1"/>
          <p:nvPr>
            <p:ph idx="3" type="body"/>
          </p:nvPr>
        </p:nvSpPr>
        <p:spPr>
          <a:xfrm>
            <a:off x="3483650" y="1949913"/>
            <a:ext cx="5058000" cy="496800"/>
          </a:xfrm>
          <a:prstGeom prst="rect">
            <a:avLst/>
          </a:prstGeom>
        </p:spPr>
        <p:txBody>
          <a:bodyPr anchorCtr="0" anchor="t" bIns="91425" lIns="0"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70" name="Google Shape;570;p49"/>
          <p:cNvSpPr txBox="1"/>
          <p:nvPr>
            <p:ph idx="4" type="body"/>
          </p:nvPr>
        </p:nvSpPr>
        <p:spPr>
          <a:xfrm>
            <a:off x="3483650" y="2954313"/>
            <a:ext cx="5058000" cy="496800"/>
          </a:xfrm>
          <a:prstGeom prst="rect">
            <a:avLst/>
          </a:prstGeom>
        </p:spPr>
        <p:txBody>
          <a:bodyPr anchorCtr="0" anchor="t" bIns="91425" lIns="0"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71" name="Google Shape;571;p49"/>
          <p:cNvSpPr txBox="1"/>
          <p:nvPr>
            <p:ph idx="5" type="body"/>
          </p:nvPr>
        </p:nvSpPr>
        <p:spPr>
          <a:xfrm>
            <a:off x="3483650" y="3850713"/>
            <a:ext cx="5058000" cy="774000"/>
          </a:xfrm>
          <a:prstGeom prst="rect">
            <a:avLst/>
          </a:prstGeom>
        </p:spPr>
        <p:txBody>
          <a:bodyPr anchorCtr="0" anchor="t" bIns="91425" lIns="0" spcFirstLastPara="1" rIns="91425" wrap="square" tIns="91425">
            <a:norm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theme" Target="../theme/theme1.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000"/>
              <a:buFont typeface="Sora"/>
              <a:buNone/>
              <a:defRPr b="1" sz="2000">
                <a:solidFill>
                  <a:schemeClr val="dk1"/>
                </a:solidFill>
                <a:latin typeface="Sora"/>
                <a:ea typeface="Sora"/>
                <a:cs typeface="Sora"/>
                <a:sym typeface="Sor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298450" lvl="0" marL="457200">
              <a:lnSpc>
                <a:spcPct val="115000"/>
              </a:lnSpc>
              <a:spcBef>
                <a:spcPts val="0"/>
              </a:spcBef>
              <a:spcAft>
                <a:spcPts val="0"/>
              </a:spcAft>
              <a:buClr>
                <a:schemeClr val="dk2"/>
              </a:buClr>
              <a:buSzPts val="1100"/>
              <a:buFont typeface="Sora Light"/>
              <a:buChar char="●"/>
              <a:defRPr sz="1100">
                <a:solidFill>
                  <a:schemeClr val="dk2"/>
                </a:solidFill>
                <a:latin typeface="Sora Light"/>
                <a:ea typeface="Sora Light"/>
                <a:cs typeface="Sora Light"/>
                <a:sym typeface="Sora Light"/>
              </a:defRPr>
            </a:lvl1pPr>
            <a:lvl2pPr indent="-298450" lvl="1" marL="914400">
              <a:lnSpc>
                <a:spcPct val="115000"/>
              </a:lnSpc>
              <a:spcBef>
                <a:spcPts val="0"/>
              </a:spcBef>
              <a:spcAft>
                <a:spcPts val="0"/>
              </a:spcAft>
              <a:buClr>
                <a:schemeClr val="dk2"/>
              </a:buClr>
              <a:buSzPts val="1100"/>
              <a:buFont typeface="Sora Light"/>
              <a:buChar char="○"/>
              <a:defRPr sz="1100">
                <a:solidFill>
                  <a:schemeClr val="dk2"/>
                </a:solidFill>
                <a:latin typeface="Sora Light"/>
                <a:ea typeface="Sora Light"/>
                <a:cs typeface="Sora Light"/>
                <a:sym typeface="Sora Light"/>
              </a:defRPr>
            </a:lvl2pPr>
            <a:lvl3pPr indent="-298450" lvl="2" marL="1371600">
              <a:lnSpc>
                <a:spcPct val="115000"/>
              </a:lnSpc>
              <a:spcBef>
                <a:spcPts val="0"/>
              </a:spcBef>
              <a:spcAft>
                <a:spcPts val="0"/>
              </a:spcAft>
              <a:buClr>
                <a:schemeClr val="dk2"/>
              </a:buClr>
              <a:buSzPts val="1100"/>
              <a:buFont typeface="Sora Light"/>
              <a:buChar char="■"/>
              <a:defRPr sz="1100">
                <a:solidFill>
                  <a:schemeClr val="dk2"/>
                </a:solidFill>
                <a:latin typeface="Sora Light"/>
                <a:ea typeface="Sora Light"/>
                <a:cs typeface="Sora Light"/>
                <a:sym typeface="Sora Light"/>
              </a:defRPr>
            </a:lvl3pPr>
            <a:lvl4pPr indent="-298450" lvl="3" marL="1828800">
              <a:lnSpc>
                <a:spcPct val="115000"/>
              </a:lnSpc>
              <a:spcBef>
                <a:spcPts val="0"/>
              </a:spcBef>
              <a:spcAft>
                <a:spcPts val="0"/>
              </a:spcAft>
              <a:buClr>
                <a:schemeClr val="dk2"/>
              </a:buClr>
              <a:buSzPts val="1100"/>
              <a:buFont typeface="Sora Light"/>
              <a:buChar char="●"/>
              <a:defRPr sz="1100">
                <a:solidFill>
                  <a:schemeClr val="dk2"/>
                </a:solidFill>
                <a:latin typeface="Sora Light"/>
                <a:ea typeface="Sora Light"/>
                <a:cs typeface="Sora Light"/>
                <a:sym typeface="Sora Light"/>
              </a:defRPr>
            </a:lvl4pPr>
            <a:lvl5pPr indent="-298450" lvl="4" marL="2286000">
              <a:lnSpc>
                <a:spcPct val="115000"/>
              </a:lnSpc>
              <a:spcBef>
                <a:spcPts val="0"/>
              </a:spcBef>
              <a:spcAft>
                <a:spcPts val="0"/>
              </a:spcAft>
              <a:buClr>
                <a:schemeClr val="dk2"/>
              </a:buClr>
              <a:buSzPts val="1100"/>
              <a:buFont typeface="Sora Light"/>
              <a:buChar char="○"/>
              <a:defRPr sz="1100">
                <a:solidFill>
                  <a:schemeClr val="dk2"/>
                </a:solidFill>
                <a:latin typeface="Sora Light"/>
                <a:ea typeface="Sora Light"/>
                <a:cs typeface="Sora Light"/>
                <a:sym typeface="Sora Light"/>
              </a:defRPr>
            </a:lvl5pPr>
            <a:lvl6pPr indent="-298450" lvl="5" marL="2743200">
              <a:lnSpc>
                <a:spcPct val="115000"/>
              </a:lnSpc>
              <a:spcBef>
                <a:spcPts val="0"/>
              </a:spcBef>
              <a:spcAft>
                <a:spcPts val="0"/>
              </a:spcAft>
              <a:buClr>
                <a:schemeClr val="dk2"/>
              </a:buClr>
              <a:buSzPts val="1100"/>
              <a:buFont typeface="Sora Light"/>
              <a:buChar char="■"/>
              <a:defRPr sz="1100">
                <a:solidFill>
                  <a:schemeClr val="dk2"/>
                </a:solidFill>
                <a:latin typeface="Sora Light"/>
                <a:ea typeface="Sora Light"/>
                <a:cs typeface="Sora Light"/>
                <a:sym typeface="Sora Light"/>
              </a:defRPr>
            </a:lvl6pPr>
            <a:lvl7pPr indent="-298450" lvl="6" marL="3200400">
              <a:lnSpc>
                <a:spcPct val="115000"/>
              </a:lnSpc>
              <a:spcBef>
                <a:spcPts val="0"/>
              </a:spcBef>
              <a:spcAft>
                <a:spcPts val="0"/>
              </a:spcAft>
              <a:buClr>
                <a:schemeClr val="dk2"/>
              </a:buClr>
              <a:buSzPts val="1100"/>
              <a:buFont typeface="Sora Light"/>
              <a:buChar char="●"/>
              <a:defRPr sz="1100">
                <a:solidFill>
                  <a:schemeClr val="dk2"/>
                </a:solidFill>
                <a:latin typeface="Sora Light"/>
                <a:ea typeface="Sora Light"/>
                <a:cs typeface="Sora Light"/>
                <a:sym typeface="Sora Light"/>
              </a:defRPr>
            </a:lvl7pPr>
            <a:lvl8pPr indent="-298450" lvl="7" marL="3657600">
              <a:lnSpc>
                <a:spcPct val="115000"/>
              </a:lnSpc>
              <a:spcBef>
                <a:spcPts val="0"/>
              </a:spcBef>
              <a:spcAft>
                <a:spcPts val="0"/>
              </a:spcAft>
              <a:buClr>
                <a:schemeClr val="dk2"/>
              </a:buClr>
              <a:buSzPts val="1100"/>
              <a:buFont typeface="Sora Light"/>
              <a:buChar char="○"/>
              <a:defRPr sz="1100">
                <a:solidFill>
                  <a:schemeClr val="dk2"/>
                </a:solidFill>
                <a:latin typeface="Sora Light"/>
                <a:ea typeface="Sora Light"/>
                <a:cs typeface="Sora Light"/>
                <a:sym typeface="Sora Light"/>
              </a:defRPr>
            </a:lvl8pPr>
            <a:lvl9pPr indent="-298450" lvl="8" marL="4114800">
              <a:lnSpc>
                <a:spcPct val="115000"/>
              </a:lnSpc>
              <a:spcBef>
                <a:spcPts val="0"/>
              </a:spcBef>
              <a:spcAft>
                <a:spcPts val="0"/>
              </a:spcAft>
              <a:buClr>
                <a:schemeClr val="dk2"/>
              </a:buClr>
              <a:buSzPts val="1100"/>
              <a:buFont typeface="Sora Light"/>
              <a:buChar char="■"/>
              <a:defRPr sz="1100">
                <a:solidFill>
                  <a:schemeClr val="dk2"/>
                </a:solidFill>
                <a:latin typeface="Sora Light"/>
                <a:ea typeface="Sora Light"/>
                <a:cs typeface="Sora Light"/>
                <a:sym typeface="Sora Ligh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8.jp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50"/>
          <p:cNvPicPr preferRelativeResize="0"/>
          <p:nvPr>
            <p:ph idx="2" type="pic"/>
          </p:nvPr>
        </p:nvPicPr>
        <p:blipFill>
          <a:blip r:embed="rId3">
            <a:alphaModFix/>
          </a:blip>
          <a:stretch>
            <a:fillRect/>
          </a:stretch>
        </p:blipFill>
        <p:spPr>
          <a:xfrm>
            <a:off x="5043600" y="522000"/>
            <a:ext cx="4100401" cy="4100401"/>
          </a:xfrm>
          <a:prstGeom prst="rect">
            <a:avLst/>
          </a:prstGeom>
        </p:spPr>
      </p:pic>
      <p:sp>
        <p:nvSpPr>
          <p:cNvPr id="577" name="Google Shape;577;p50"/>
          <p:cNvSpPr txBox="1"/>
          <p:nvPr>
            <p:ph type="title"/>
          </p:nvPr>
        </p:nvSpPr>
        <p:spPr>
          <a:xfrm>
            <a:off x="370800" y="417600"/>
            <a:ext cx="42840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to the AI Course</a:t>
            </a:r>
            <a:endParaRPr/>
          </a:p>
        </p:txBody>
      </p:sp>
      <p:sp>
        <p:nvSpPr>
          <p:cNvPr id="578" name="Google Shape;578;p50"/>
          <p:cNvSpPr txBox="1"/>
          <p:nvPr>
            <p:ph idx="1" type="body"/>
          </p:nvPr>
        </p:nvSpPr>
        <p:spPr>
          <a:xfrm>
            <a:off x="370800" y="1274400"/>
            <a:ext cx="4284000" cy="3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course aims to provide a robust understanding of </a:t>
            </a:r>
            <a:r>
              <a:rPr b="1" lang="en-GB">
                <a:latin typeface="Sora"/>
                <a:ea typeface="Sora"/>
                <a:cs typeface="Sora"/>
                <a:sym typeface="Sora"/>
              </a:rPr>
              <a:t>Artificial Intelligence</a:t>
            </a:r>
            <a:r>
              <a:rPr lang="en-GB"/>
              <a:t> and its significance in today's technological landscape.</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GB">
                <a:latin typeface="Sora"/>
                <a:ea typeface="Sora"/>
                <a:cs typeface="Sora"/>
                <a:sym typeface="Sora"/>
              </a:rPr>
              <a:t>Objectives:</a:t>
            </a:r>
            <a:r>
              <a:rPr lang="en-GB"/>
              <a:t> Equip students with foundational knowledge and practical skills in AI.</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GB">
                <a:latin typeface="Sora"/>
                <a:ea typeface="Sora"/>
                <a:cs typeface="Sora"/>
                <a:sym typeface="Sora"/>
              </a:rPr>
              <a:t>Structure:</a:t>
            </a:r>
            <a:r>
              <a:rPr lang="en-GB"/>
              <a:t> The course will cover theoretical concepts, practical applications, and hands-on projects.</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GB">
                <a:latin typeface="Sora"/>
                <a:ea typeface="Sora"/>
                <a:cs typeface="Sora"/>
                <a:sym typeface="Sora"/>
              </a:rPr>
              <a:t>Importance:</a:t>
            </a:r>
            <a:r>
              <a:rPr lang="en-GB"/>
              <a:t> AI is transforming industries, making it essential for students to grasp its principles and applications. Let’s embark on this exciting journey into the world of AI!</a:t>
            </a:r>
            <a:endParaRPr/>
          </a:p>
          <a:p>
            <a:pPr indent="0" lvl="0" marL="0" rtl="0" algn="l">
              <a:spcBef>
                <a:spcPts val="1200"/>
              </a:spcBef>
              <a:spcAft>
                <a:spcPts val="1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59"/>
          <p:cNvPicPr preferRelativeResize="0"/>
          <p:nvPr>
            <p:ph idx="2" type="pic"/>
          </p:nvPr>
        </p:nvPicPr>
        <p:blipFill rotWithShape="1">
          <a:blip r:embed="rId3">
            <a:alphaModFix/>
          </a:blip>
          <a:srcRect b="0" l="0" r="0" t="0"/>
          <a:stretch/>
        </p:blipFill>
        <p:spPr>
          <a:xfrm>
            <a:off x="5589075" y="1588700"/>
            <a:ext cx="3555000" cy="3555000"/>
          </a:xfrm>
          <a:prstGeom prst="rect">
            <a:avLst/>
          </a:prstGeom>
        </p:spPr>
      </p:pic>
      <p:sp>
        <p:nvSpPr>
          <p:cNvPr id="640" name="Google Shape;640;p59"/>
          <p:cNvSpPr txBox="1"/>
          <p:nvPr>
            <p:ph type="title"/>
          </p:nvPr>
        </p:nvSpPr>
        <p:spPr>
          <a:xfrm>
            <a:off x="447075" y="359550"/>
            <a:ext cx="46620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Predicate Logic</a:t>
            </a:r>
            <a:endParaRPr/>
          </a:p>
        </p:txBody>
      </p:sp>
      <p:sp>
        <p:nvSpPr>
          <p:cNvPr id="641" name="Google Shape;641;p59"/>
          <p:cNvSpPr txBox="1"/>
          <p:nvPr>
            <p:ph idx="1" type="body"/>
          </p:nvPr>
        </p:nvSpPr>
        <p:spPr>
          <a:xfrm>
            <a:off x="447075" y="1057950"/>
            <a:ext cx="46620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Features:</a:t>
            </a:r>
            <a:endParaRPr/>
          </a:p>
          <a:p>
            <a:pPr indent="-298450" lvl="0" marL="457200" rtl="0" algn="l">
              <a:spcBef>
                <a:spcPts val="1200"/>
              </a:spcBef>
              <a:spcAft>
                <a:spcPts val="0"/>
              </a:spcAft>
              <a:buSzPts val="1100"/>
              <a:buChar char="●"/>
            </a:pPr>
            <a:r>
              <a:rPr lang="en-GB"/>
              <a:t>Utilizes variables and quantifiers: ∀x (for all x), ∃y (there exists y).</a:t>
            </a:r>
            <a:endParaRPr/>
          </a:p>
          <a:p>
            <a:pPr indent="-298450" lvl="0" marL="457200" rtl="0" algn="l">
              <a:spcBef>
                <a:spcPts val="0"/>
              </a:spcBef>
              <a:spcAft>
                <a:spcPts val="0"/>
              </a:spcAft>
              <a:buSzPts val="1100"/>
              <a:buChar char="●"/>
            </a:pPr>
            <a:r>
              <a:rPr lang="en-GB"/>
              <a:t>Example: ∀x (Student(x) → Studies(x)), indicating that all students study.</a:t>
            </a:r>
            <a:endParaRPr/>
          </a:p>
          <a:p>
            <a:pPr indent="0" lvl="0" marL="0" rtl="0" algn="l">
              <a:spcBef>
                <a:spcPts val="1200"/>
              </a:spcBef>
              <a:spcAft>
                <a:spcPts val="0"/>
              </a:spcAft>
              <a:buNone/>
            </a:pPr>
            <a:r>
              <a:rPr lang="en-GB"/>
              <a:t>Predicate logic enhances the expressiveness of AI systems.</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p60"/>
          <p:cNvPicPr preferRelativeResize="0"/>
          <p:nvPr>
            <p:ph idx="2" type="pic"/>
          </p:nvPr>
        </p:nvPicPr>
        <p:blipFill rotWithShape="1">
          <a:blip r:embed="rId3">
            <a:alphaModFix/>
          </a:blip>
          <a:srcRect b="18631" l="0" r="0" t="18637"/>
          <a:stretch/>
        </p:blipFill>
        <p:spPr>
          <a:xfrm>
            <a:off x="5043600" y="0"/>
            <a:ext cx="4100400" cy="5144400"/>
          </a:xfrm>
          <a:prstGeom prst="rect">
            <a:avLst/>
          </a:prstGeom>
        </p:spPr>
      </p:pic>
      <p:sp>
        <p:nvSpPr>
          <p:cNvPr id="647" name="Google Shape;647;p60"/>
          <p:cNvSpPr txBox="1"/>
          <p:nvPr>
            <p:ph type="title"/>
          </p:nvPr>
        </p:nvSpPr>
        <p:spPr>
          <a:xfrm>
            <a:off x="370800" y="417600"/>
            <a:ext cx="42840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Optimization Algorithms</a:t>
            </a:r>
            <a:endParaRPr/>
          </a:p>
        </p:txBody>
      </p:sp>
      <p:sp>
        <p:nvSpPr>
          <p:cNvPr id="648" name="Google Shape;648;p60"/>
          <p:cNvSpPr txBox="1"/>
          <p:nvPr>
            <p:ph idx="1" type="body"/>
          </p:nvPr>
        </p:nvSpPr>
        <p:spPr>
          <a:xfrm>
            <a:off x="370800" y="1274400"/>
            <a:ext cx="4284000" cy="3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Sora"/>
                <a:ea typeface="Sora"/>
                <a:cs typeface="Sora"/>
                <a:sym typeface="Sora"/>
              </a:rPr>
              <a:t>Branch and Bound</a:t>
            </a:r>
            <a:endParaRPr b="1">
              <a:latin typeface="Sora"/>
              <a:ea typeface="Sora"/>
              <a:cs typeface="Sora"/>
              <a:sym typeface="Sora"/>
            </a:endParaRPr>
          </a:p>
          <a:p>
            <a:pPr indent="0" lvl="0" marL="0" rtl="0" algn="l">
              <a:spcBef>
                <a:spcPts val="1200"/>
              </a:spcBef>
              <a:spcAft>
                <a:spcPts val="0"/>
              </a:spcAft>
              <a:buNone/>
            </a:pPr>
            <a:r>
              <a:rPr lang="en-GB"/>
              <a:t>Explores all possible solutions while pruning paths that exceed known bounds.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Commonly used in problems like the Traveling Salesman Problem (TSP) and job scheduling. Optimization algorithms are vital for efficient problem-solving in AI.</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1"/>
          <p:cNvSpPr txBox="1"/>
          <p:nvPr>
            <p:ph idx="1" type="subTitle"/>
          </p:nvPr>
        </p:nvSpPr>
        <p:spPr>
          <a:xfrm>
            <a:off x="3694200" y="1941750"/>
            <a:ext cx="23514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Definition</a:t>
            </a:r>
            <a:endParaRPr/>
          </a:p>
        </p:txBody>
      </p:sp>
      <p:sp>
        <p:nvSpPr>
          <p:cNvPr id="654" name="Google Shape;654;p61"/>
          <p:cNvSpPr txBox="1"/>
          <p:nvPr>
            <p:ph idx="2" type="body"/>
          </p:nvPr>
        </p:nvSpPr>
        <p:spPr>
          <a:xfrm>
            <a:off x="3694200" y="2617825"/>
            <a:ext cx="2351400" cy="220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The </a:t>
            </a:r>
            <a:r>
              <a:rPr b="1" lang="en-GB">
                <a:latin typeface="Sora"/>
                <a:ea typeface="Sora"/>
                <a:cs typeface="Sora"/>
                <a:sym typeface="Sora"/>
              </a:rPr>
              <a:t>Knapsack Problem</a:t>
            </a:r>
            <a:r>
              <a:rPr lang="en-GB"/>
              <a:t> involves selecting items to maximize value without exceeding a weight limit.</a:t>
            </a:r>
            <a:endParaRPr/>
          </a:p>
        </p:txBody>
      </p:sp>
      <p:sp>
        <p:nvSpPr>
          <p:cNvPr id="655" name="Google Shape;655;p61"/>
          <p:cNvSpPr txBox="1"/>
          <p:nvPr>
            <p:ph idx="3" type="subTitle"/>
          </p:nvPr>
        </p:nvSpPr>
        <p:spPr>
          <a:xfrm>
            <a:off x="6543600" y="1941750"/>
            <a:ext cx="23514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Solving Approaches</a:t>
            </a:r>
            <a:endParaRPr/>
          </a:p>
        </p:txBody>
      </p:sp>
      <p:sp>
        <p:nvSpPr>
          <p:cNvPr id="656" name="Google Shape;656;p61"/>
          <p:cNvSpPr txBox="1"/>
          <p:nvPr>
            <p:ph idx="4" type="body"/>
          </p:nvPr>
        </p:nvSpPr>
        <p:spPr>
          <a:xfrm>
            <a:off x="6543600" y="2617825"/>
            <a:ext cx="2351400" cy="220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There are several approaches to solve the Knapsack Problem: ⚡ </a:t>
            </a:r>
            <a:r>
              <a:rPr b="1" lang="en-GB">
                <a:latin typeface="Sora"/>
                <a:ea typeface="Sora"/>
                <a:cs typeface="Sora"/>
                <a:sym typeface="Sora"/>
              </a:rPr>
              <a:t>Greedy Method</a:t>
            </a:r>
            <a:r>
              <a:rPr lang="en-GB"/>
              <a:t> selects items based on value-to-weight ratio, 🧠 </a:t>
            </a:r>
            <a:r>
              <a:rPr b="1" lang="en-GB">
                <a:latin typeface="Sora"/>
                <a:ea typeface="Sora"/>
                <a:cs typeface="Sora"/>
                <a:sym typeface="Sora"/>
              </a:rPr>
              <a:t>Dynamic Programming</a:t>
            </a:r>
            <a:r>
              <a:rPr lang="en-GB"/>
              <a:t> breaks the problem into simpler subproblems, and ⛓️ </a:t>
            </a:r>
            <a:r>
              <a:rPr b="1" lang="en-GB">
                <a:latin typeface="Sora"/>
                <a:ea typeface="Sora"/>
                <a:cs typeface="Sora"/>
                <a:sym typeface="Sora"/>
              </a:rPr>
              <a:t>Branch &amp; Bound</a:t>
            </a:r>
            <a:r>
              <a:rPr lang="en-GB"/>
              <a:t> explores feasible solutions while eliminating non-promising ones. Understanding these approaches equips students to tackle complex optimization challenges.</a:t>
            </a:r>
            <a:endParaRPr/>
          </a:p>
        </p:txBody>
      </p:sp>
      <p:pic>
        <p:nvPicPr>
          <p:cNvPr id="657" name="Google Shape;657;p61"/>
          <p:cNvPicPr preferRelativeResize="0"/>
          <p:nvPr>
            <p:ph idx="5" type="pic"/>
          </p:nvPr>
        </p:nvPicPr>
        <p:blipFill rotWithShape="1">
          <a:blip r:embed="rId3">
            <a:alphaModFix/>
          </a:blip>
          <a:srcRect b="0" l="8389" r="8381" t="0"/>
          <a:stretch/>
        </p:blipFill>
        <p:spPr>
          <a:xfrm>
            <a:off x="3466525" y="0"/>
            <a:ext cx="2849400" cy="1711800"/>
          </a:xfrm>
          <a:prstGeom prst="rect">
            <a:avLst/>
          </a:prstGeom>
        </p:spPr>
      </p:pic>
      <p:pic>
        <p:nvPicPr>
          <p:cNvPr id="658" name="Google Shape;658;p61"/>
          <p:cNvPicPr preferRelativeResize="0"/>
          <p:nvPr>
            <p:ph idx="6" type="pic"/>
          </p:nvPr>
        </p:nvPicPr>
        <p:blipFill rotWithShape="1">
          <a:blip r:embed="rId4">
            <a:alphaModFix/>
          </a:blip>
          <a:srcRect b="0" l="8389" r="8381" t="0"/>
          <a:stretch/>
        </p:blipFill>
        <p:spPr>
          <a:xfrm>
            <a:off x="6315925" y="150"/>
            <a:ext cx="2849400" cy="1711800"/>
          </a:xfrm>
          <a:prstGeom prst="rect">
            <a:avLst/>
          </a:prstGeom>
        </p:spPr>
      </p:pic>
      <p:sp>
        <p:nvSpPr>
          <p:cNvPr id="659" name="Google Shape;659;p61"/>
          <p:cNvSpPr txBox="1"/>
          <p:nvPr>
            <p:ph type="title"/>
          </p:nvPr>
        </p:nvSpPr>
        <p:spPr>
          <a:xfrm>
            <a:off x="370800" y="417600"/>
            <a:ext cx="27492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Knapsack Problem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62"/>
          <p:cNvPicPr preferRelativeResize="0"/>
          <p:nvPr>
            <p:ph idx="2" type="pic"/>
          </p:nvPr>
        </p:nvPicPr>
        <p:blipFill rotWithShape="1">
          <a:blip r:embed="rId3">
            <a:alphaModFix/>
          </a:blip>
          <a:srcRect b="18631" l="0" r="0" t="18637"/>
          <a:stretch/>
        </p:blipFill>
        <p:spPr>
          <a:xfrm>
            <a:off x="5043600" y="0"/>
            <a:ext cx="4100400" cy="5144400"/>
          </a:xfrm>
          <a:prstGeom prst="rect">
            <a:avLst/>
          </a:prstGeom>
        </p:spPr>
      </p:pic>
      <p:sp>
        <p:nvSpPr>
          <p:cNvPr id="665" name="Google Shape;665;p62"/>
          <p:cNvSpPr txBox="1"/>
          <p:nvPr>
            <p:ph type="title"/>
          </p:nvPr>
        </p:nvSpPr>
        <p:spPr>
          <a:xfrm>
            <a:off x="370800" y="417600"/>
            <a:ext cx="42840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Reinforcement Learning (RL)</a:t>
            </a:r>
            <a:endParaRPr/>
          </a:p>
        </p:txBody>
      </p:sp>
      <p:sp>
        <p:nvSpPr>
          <p:cNvPr id="666" name="Google Shape;666;p62"/>
          <p:cNvSpPr txBox="1"/>
          <p:nvPr>
            <p:ph idx="1" type="body"/>
          </p:nvPr>
        </p:nvSpPr>
        <p:spPr>
          <a:xfrm>
            <a:off x="370800" y="1274400"/>
            <a:ext cx="4284000" cy="3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Sora"/>
                <a:ea typeface="Sora"/>
                <a:cs typeface="Sora"/>
                <a:sym typeface="Sora"/>
              </a:rPr>
              <a:t>Core Elements</a:t>
            </a:r>
            <a:endParaRPr b="1">
              <a:latin typeface="Sora"/>
              <a:ea typeface="Sora"/>
              <a:cs typeface="Sora"/>
              <a:sym typeface="Sora"/>
            </a:endParaRPr>
          </a:p>
          <a:p>
            <a:pPr indent="0" lvl="0" marL="0" rtl="0" algn="l">
              <a:spcBef>
                <a:spcPts val="1200"/>
              </a:spcBef>
              <a:spcAft>
                <a:spcPts val="0"/>
              </a:spcAft>
              <a:buNone/>
            </a:pPr>
            <a:r>
              <a:rPr b="1" lang="en-GB">
                <a:latin typeface="Sora"/>
                <a:ea typeface="Sora"/>
                <a:cs typeface="Sora"/>
                <a:sym typeface="Sora"/>
              </a:rPr>
              <a:t>Agent:</a:t>
            </a:r>
            <a:r>
              <a:rPr lang="en-GB"/>
              <a:t> Learns to make decisions.</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GB">
                <a:latin typeface="Sora"/>
                <a:ea typeface="Sora"/>
                <a:cs typeface="Sora"/>
                <a:sym typeface="Sora"/>
              </a:rPr>
              <a:t>Environment:</a:t>
            </a:r>
            <a:r>
              <a:rPr lang="en-GB"/>
              <a:t> The context in which the agent operates.</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GB">
                <a:latin typeface="Sora"/>
                <a:ea typeface="Sora"/>
                <a:cs typeface="Sora"/>
                <a:sym typeface="Sora"/>
              </a:rPr>
              <a:t>Actions:</a:t>
            </a:r>
            <a:r>
              <a:rPr lang="en-GB"/>
              <a:t> Choices made by the agent.</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GB">
                <a:latin typeface="Sora"/>
                <a:ea typeface="Sora"/>
                <a:cs typeface="Sora"/>
                <a:sym typeface="Sora"/>
              </a:rPr>
              <a:t>Rewards:</a:t>
            </a:r>
            <a:r>
              <a:rPr lang="en-GB"/>
              <a:t> Feedback from the environment.</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GB">
                <a:latin typeface="Sora"/>
                <a:ea typeface="Sora"/>
                <a:cs typeface="Sora"/>
                <a:sym typeface="Sora"/>
              </a:rPr>
              <a:t>Policy &amp; Q-Values:</a:t>
            </a:r>
            <a:r>
              <a:rPr lang="en-GB"/>
              <a:t> Strategies for decision-making based on learned experiences. Reinforcement learning is essential for developing intelligent agents capable of learning from interactions.</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63"/>
          <p:cNvPicPr preferRelativeResize="0"/>
          <p:nvPr>
            <p:ph idx="2" type="pic"/>
          </p:nvPr>
        </p:nvPicPr>
        <p:blipFill>
          <a:blip r:embed="rId3">
            <a:alphaModFix/>
          </a:blip>
          <a:stretch>
            <a:fillRect/>
          </a:stretch>
        </p:blipFill>
        <p:spPr>
          <a:xfrm>
            <a:off x="0" y="1052400"/>
            <a:ext cx="3042001" cy="3038701"/>
          </a:xfrm>
          <a:prstGeom prst="rect">
            <a:avLst/>
          </a:prstGeom>
        </p:spPr>
      </p:pic>
      <p:sp>
        <p:nvSpPr>
          <p:cNvPr id="672" name="Google Shape;672;p63"/>
          <p:cNvSpPr txBox="1"/>
          <p:nvPr>
            <p:ph type="title"/>
          </p:nvPr>
        </p:nvSpPr>
        <p:spPr>
          <a:xfrm>
            <a:off x="3482150" y="359550"/>
            <a:ext cx="51357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Information Retrieval (IR)</a:t>
            </a:r>
            <a:endParaRPr/>
          </a:p>
        </p:txBody>
      </p:sp>
      <p:sp>
        <p:nvSpPr>
          <p:cNvPr id="673" name="Google Shape;673;p63"/>
          <p:cNvSpPr txBox="1"/>
          <p:nvPr>
            <p:ph idx="1" type="body"/>
          </p:nvPr>
        </p:nvSpPr>
        <p:spPr>
          <a:xfrm>
            <a:off x="3482150" y="1057950"/>
            <a:ext cx="51357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Process Involves:</a:t>
            </a:r>
            <a:endParaRPr/>
          </a:p>
          <a:p>
            <a:pPr indent="-298450" lvl="0" marL="457200" rtl="0" algn="l">
              <a:spcBef>
                <a:spcPts val="1200"/>
              </a:spcBef>
              <a:spcAft>
                <a:spcPts val="0"/>
              </a:spcAft>
              <a:buSzPts val="1100"/>
              <a:buChar char="●"/>
            </a:pPr>
            <a:r>
              <a:rPr b="1" lang="en-GB">
                <a:latin typeface="Sora"/>
                <a:ea typeface="Sora"/>
                <a:cs typeface="Sora"/>
                <a:sym typeface="Sora"/>
              </a:rPr>
              <a:t>Document Indexing:</a:t>
            </a:r>
            <a:r>
              <a:rPr lang="en-GB"/>
              <a:t> Organizing information for efficient retrieval.</a:t>
            </a:r>
            <a:endParaRPr/>
          </a:p>
          <a:p>
            <a:pPr indent="-298450" lvl="0" marL="457200" rtl="0" algn="l">
              <a:spcBef>
                <a:spcPts val="0"/>
              </a:spcBef>
              <a:spcAft>
                <a:spcPts val="0"/>
              </a:spcAft>
              <a:buSzPts val="1100"/>
              <a:buChar char="●"/>
            </a:pPr>
            <a:r>
              <a:rPr b="1" lang="en-GB">
                <a:latin typeface="Sora"/>
                <a:ea typeface="Sora"/>
                <a:cs typeface="Sora"/>
                <a:sym typeface="Sora"/>
              </a:rPr>
              <a:t>Query Processing:</a:t>
            </a:r>
            <a:r>
              <a:rPr lang="en-GB"/>
              <a:t> Interpreting user queries to find relevant information.</a:t>
            </a:r>
            <a:endParaRPr/>
          </a:p>
          <a:p>
            <a:pPr indent="-298450" lvl="0" marL="457200" rtl="0" algn="l">
              <a:spcBef>
                <a:spcPts val="0"/>
              </a:spcBef>
              <a:spcAft>
                <a:spcPts val="0"/>
              </a:spcAft>
              <a:buSzPts val="1100"/>
              <a:buChar char="●"/>
            </a:pPr>
            <a:r>
              <a:rPr b="1" lang="en-GB">
                <a:latin typeface="Sora"/>
                <a:ea typeface="Sora"/>
                <a:cs typeface="Sora"/>
                <a:sym typeface="Sora"/>
              </a:rPr>
              <a:t>Ranking Results:</a:t>
            </a:r>
            <a:r>
              <a:rPr lang="en-GB"/>
              <a:t> Prioritizing search results based on relevance.</a:t>
            </a:r>
            <a:endParaRPr/>
          </a:p>
          <a:p>
            <a:pPr indent="0" lvl="0" marL="0" rtl="0" algn="l">
              <a:spcBef>
                <a:spcPts val="1200"/>
              </a:spcBef>
              <a:spcAft>
                <a:spcPts val="0"/>
              </a:spcAft>
              <a:buNone/>
            </a:pPr>
            <a:r>
              <a:rPr lang="en-GB"/>
              <a:t>IR is fundamental in developing search engines and data retrieval systems.</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4"/>
          <p:cNvSpPr txBox="1"/>
          <p:nvPr>
            <p:ph idx="1" type="subTitle"/>
          </p:nvPr>
        </p:nvSpPr>
        <p:spPr>
          <a:xfrm>
            <a:off x="3694200" y="1941750"/>
            <a:ext cx="23514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Definition</a:t>
            </a:r>
            <a:endParaRPr/>
          </a:p>
        </p:txBody>
      </p:sp>
      <p:sp>
        <p:nvSpPr>
          <p:cNvPr id="679" name="Google Shape;679;p64"/>
          <p:cNvSpPr txBox="1"/>
          <p:nvPr>
            <p:ph idx="2" type="body"/>
          </p:nvPr>
        </p:nvSpPr>
        <p:spPr>
          <a:xfrm>
            <a:off x="3694200" y="2617825"/>
            <a:ext cx="2351400" cy="220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A </a:t>
            </a:r>
            <a:r>
              <a:rPr b="1" lang="en-GB">
                <a:latin typeface="Sora"/>
                <a:ea typeface="Sora"/>
                <a:cs typeface="Sora"/>
                <a:sym typeface="Sora"/>
              </a:rPr>
              <a:t>robot</a:t>
            </a:r>
            <a:r>
              <a:rPr lang="en-GB"/>
              <a:t> is an intelligent machine capable of performing tasks autonomously or semi-autonomously.</a:t>
            </a:r>
            <a:endParaRPr/>
          </a:p>
        </p:txBody>
      </p:sp>
      <p:sp>
        <p:nvSpPr>
          <p:cNvPr id="680" name="Google Shape;680;p64"/>
          <p:cNvSpPr txBox="1"/>
          <p:nvPr>
            <p:ph idx="3" type="subTitle"/>
          </p:nvPr>
        </p:nvSpPr>
        <p:spPr>
          <a:xfrm>
            <a:off x="6543600" y="1941750"/>
            <a:ext cx="2351400" cy="50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Hardware Components</a:t>
            </a:r>
            <a:endParaRPr/>
          </a:p>
        </p:txBody>
      </p:sp>
      <p:sp>
        <p:nvSpPr>
          <p:cNvPr id="681" name="Google Shape;681;p64"/>
          <p:cNvSpPr txBox="1"/>
          <p:nvPr>
            <p:ph idx="4" type="body"/>
          </p:nvPr>
        </p:nvSpPr>
        <p:spPr>
          <a:xfrm>
            <a:off x="6543600" y="2617825"/>
            <a:ext cx="2351400" cy="220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Key hardware components include: </a:t>
            </a:r>
            <a:r>
              <a:rPr b="1" lang="en-GB">
                <a:latin typeface="Sora"/>
                <a:ea typeface="Sora"/>
                <a:cs typeface="Sora"/>
                <a:sym typeface="Sora"/>
              </a:rPr>
              <a:t>Sensors</a:t>
            </a:r>
            <a:r>
              <a:rPr lang="en-GB"/>
              <a:t> that gather data from the environment, </a:t>
            </a:r>
            <a:r>
              <a:rPr b="1" lang="en-GB">
                <a:latin typeface="Sora"/>
                <a:ea typeface="Sora"/>
                <a:cs typeface="Sora"/>
                <a:sym typeface="Sora"/>
              </a:rPr>
              <a:t>Actuators</a:t>
            </a:r>
            <a:r>
              <a:rPr lang="en-GB"/>
              <a:t> that enable movement and interaction, </a:t>
            </a:r>
            <a:r>
              <a:rPr b="1" lang="en-GB">
                <a:latin typeface="Sora"/>
                <a:ea typeface="Sora"/>
                <a:cs typeface="Sora"/>
                <a:sym typeface="Sora"/>
              </a:rPr>
              <a:t>Motors</a:t>
            </a:r>
            <a:r>
              <a:rPr lang="en-GB"/>
              <a:t> that provide mechanical motion, and </a:t>
            </a:r>
            <a:r>
              <a:rPr b="1" lang="en-GB">
                <a:latin typeface="Sora"/>
                <a:ea typeface="Sora"/>
                <a:cs typeface="Sora"/>
                <a:sym typeface="Sora"/>
              </a:rPr>
              <a:t>Microcontrollers</a:t>
            </a:r>
            <a:r>
              <a:rPr lang="en-GB"/>
              <a:t> that process information and control robot functions. Understanding these components is essential for designing and building robotic systems.</a:t>
            </a:r>
            <a:endParaRPr/>
          </a:p>
        </p:txBody>
      </p:sp>
      <p:pic>
        <p:nvPicPr>
          <p:cNvPr id="682" name="Google Shape;682;p64"/>
          <p:cNvPicPr preferRelativeResize="0"/>
          <p:nvPr>
            <p:ph idx="5" type="pic"/>
          </p:nvPr>
        </p:nvPicPr>
        <p:blipFill>
          <a:blip r:embed="rId3">
            <a:alphaModFix/>
          </a:blip>
          <a:stretch>
            <a:fillRect/>
          </a:stretch>
        </p:blipFill>
        <p:spPr>
          <a:xfrm>
            <a:off x="4035325" y="0"/>
            <a:ext cx="1711800" cy="1711800"/>
          </a:xfrm>
          <a:prstGeom prst="rect">
            <a:avLst/>
          </a:prstGeom>
        </p:spPr>
      </p:pic>
      <p:pic>
        <p:nvPicPr>
          <p:cNvPr id="683" name="Google Shape;683;p64"/>
          <p:cNvPicPr preferRelativeResize="0"/>
          <p:nvPr>
            <p:ph idx="6" type="pic"/>
          </p:nvPr>
        </p:nvPicPr>
        <p:blipFill>
          <a:blip r:embed="rId4">
            <a:alphaModFix/>
          </a:blip>
          <a:stretch>
            <a:fillRect/>
          </a:stretch>
        </p:blipFill>
        <p:spPr>
          <a:xfrm>
            <a:off x="6605247" y="150"/>
            <a:ext cx="2270756" cy="1711800"/>
          </a:xfrm>
          <a:prstGeom prst="rect">
            <a:avLst/>
          </a:prstGeom>
        </p:spPr>
      </p:pic>
      <p:sp>
        <p:nvSpPr>
          <p:cNvPr id="684" name="Google Shape;684;p64"/>
          <p:cNvSpPr txBox="1"/>
          <p:nvPr>
            <p:ph type="title"/>
          </p:nvPr>
        </p:nvSpPr>
        <p:spPr>
          <a:xfrm>
            <a:off x="370800" y="417600"/>
            <a:ext cx="27492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Robotics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65"/>
          <p:cNvPicPr preferRelativeResize="0"/>
          <p:nvPr>
            <p:ph idx="2" type="pic"/>
          </p:nvPr>
        </p:nvPicPr>
        <p:blipFill>
          <a:blip r:embed="rId3">
            <a:alphaModFix/>
          </a:blip>
          <a:stretch>
            <a:fillRect/>
          </a:stretch>
        </p:blipFill>
        <p:spPr>
          <a:xfrm>
            <a:off x="0" y="1423716"/>
            <a:ext cx="3041999" cy="2296068"/>
          </a:xfrm>
          <a:prstGeom prst="rect">
            <a:avLst/>
          </a:prstGeom>
        </p:spPr>
      </p:pic>
      <p:sp>
        <p:nvSpPr>
          <p:cNvPr id="690" name="Google Shape;690;p65"/>
          <p:cNvSpPr txBox="1"/>
          <p:nvPr>
            <p:ph type="title"/>
          </p:nvPr>
        </p:nvSpPr>
        <p:spPr>
          <a:xfrm>
            <a:off x="3482150" y="359550"/>
            <a:ext cx="51357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Software Components</a:t>
            </a:r>
            <a:endParaRPr/>
          </a:p>
        </p:txBody>
      </p:sp>
      <p:sp>
        <p:nvSpPr>
          <p:cNvPr id="691" name="Google Shape;691;p65"/>
          <p:cNvSpPr txBox="1"/>
          <p:nvPr>
            <p:ph idx="1" type="body"/>
          </p:nvPr>
        </p:nvSpPr>
        <p:spPr>
          <a:xfrm>
            <a:off x="3482150" y="1057950"/>
            <a:ext cx="51357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Software:</a:t>
            </a:r>
            <a:endParaRPr/>
          </a:p>
          <a:p>
            <a:pPr indent="-298450" lvl="0" marL="457200" rtl="0" algn="l">
              <a:spcBef>
                <a:spcPts val="1200"/>
              </a:spcBef>
              <a:spcAft>
                <a:spcPts val="0"/>
              </a:spcAft>
              <a:buSzPts val="1100"/>
              <a:buChar char="●"/>
            </a:pPr>
            <a:r>
              <a:rPr b="1" lang="en-GB">
                <a:latin typeface="Sora"/>
                <a:ea typeface="Sora"/>
                <a:cs typeface="Sora"/>
                <a:sym typeface="Sora"/>
              </a:rPr>
              <a:t>ROS (Robot Operating System):</a:t>
            </a:r>
            <a:r>
              <a:rPr lang="en-GB"/>
              <a:t> Framework for developing robot software.</a:t>
            </a:r>
            <a:endParaRPr/>
          </a:p>
          <a:p>
            <a:pPr indent="-298450" lvl="0" marL="457200" rtl="0" algn="l">
              <a:spcBef>
                <a:spcPts val="0"/>
              </a:spcBef>
              <a:spcAft>
                <a:spcPts val="0"/>
              </a:spcAft>
              <a:buSzPts val="1100"/>
              <a:buChar char="●"/>
            </a:pPr>
            <a:r>
              <a:rPr b="1" lang="en-GB">
                <a:latin typeface="Sora"/>
                <a:ea typeface="Sora"/>
                <a:cs typeface="Sora"/>
                <a:sym typeface="Sora"/>
              </a:rPr>
              <a:t>Pathfinding Algorithms:</a:t>
            </a:r>
            <a:r>
              <a:rPr lang="en-GB"/>
              <a:t> Enable robots to navigate environments.</a:t>
            </a:r>
            <a:endParaRPr/>
          </a:p>
          <a:p>
            <a:pPr indent="-298450" lvl="0" marL="457200" rtl="0" algn="l">
              <a:spcBef>
                <a:spcPts val="0"/>
              </a:spcBef>
              <a:spcAft>
                <a:spcPts val="0"/>
              </a:spcAft>
              <a:buSzPts val="1100"/>
              <a:buChar char="●"/>
            </a:pPr>
            <a:r>
              <a:rPr b="1" lang="en-GB">
                <a:latin typeface="Sora"/>
                <a:ea typeface="Sora"/>
                <a:cs typeface="Sora"/>
                <a:sym typeface="Sora"/>
              </a:rPr>
              <a:t>AI Logic Modules:</a:t>
            </a:r>
            <a:r>
              <a:rPr lang="en-GB"/>
              <a:t> Implement decision-making capabilities.</a:t>
            </a:r>
            <a:endParaRPr/>
          </a:p>
          <a:p>
            <a:pPr indent="0" lvl="0" marL="0" rtl="0" algn="l">
              <a:spcBef>
                <a:spcPts val="1200"/>
              </a:spcBef>
              <a:spcAft>
                <a:spcPts val="0"/>
              </a:spcAft>
              <a:buNone/>
            </a:pPr>
            <a:r>
              <a:rPr lang="en-GB"/>
              <a:t>These software components are crucial for effective robotic functionality.</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p66"/>
          <p:cNvPicPr preferRelativeResize="0"/>
          <p:nvPr>
            <p:ph idx="2" type="pic"/>
          </p:nvPr>
        </p:nvPicPr>
        <p:blipFill>
          <a:blip r:embed="rId3">
            <a:alphaModFix/>
          </a:blip>
          <a:stretch>
            <a:fillRect/>
          </a:stretch>
        </p:blipFill>
        <p:spPr>
          <a:xfrm>
            <a:off x="0" y="1431000"/>
            <a:ext cx="3042000" cy="2281500"/>
          </a:xfrm>
          <a:prstGeom prst="rect">
            <a:avLst/>
          </a:prstGeom>
        </p:spPr>
      </p:pic>
      <p:sp>
        <p:nvSpPr>
          <p:cNvPr id="697" name="Google Shape;697;p66"/>
          <p:cNvSpPr txBox="1"/>
          <p:nvPr>
            <p:ph type="title"/>
          </p:nvPr>
        </p:nvSpPr>
        <p:spPr>
          <a:xfrm>
            <a:off x="3482150" y="359550"/>
            <a:ext cx="51357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Applications of Robotics</a:t>
            </a:r>
            <a:endParaRPr/>
          </a:p>
        </p:txBody>
      </p:sp>
      <p:sp>
        <p:nvSpPr>
          <p:cNvPr id="698" name="Google Shape;698;p66"/>
          <p:cNvSpPr txBox="1"/>
          <p:nvPr>
            <p:ph idx="1" type="body"/>
          </p:nvPr>
        </p:nvSpPr>
        <p:spPr>
          <a:xfrm>
            <a:off x="3482150" y="1057950"/>
            <a:ext cx="51357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Robotics has diverse applications, including:</a:t>
            </a:r>
            <a:endParaRPr/>
          </a:p>
          <a:p>
            <a:pPr indent="-298450" lvl="0" marL="457200" rtl="0" algn="l">
              <a:spcBef>
                <a:spcPts val="1200"/>
              </a:spcBef>
              <a:spcAft>
                <a:spcPts val="0"/>
              </a:spcAft>
              <a:buSzPts val="1100"/>
              <a:buChar char="●"/>
            </a:pPr>
            <a:r>
              <a:rPr lang="en-GB"/>
              <a:t>🏭 </a:t>
            </a:r>
            <a:r>
              <a:rPr b="1" lang="en-GB">
                <a:latin typeface="Sora"/>
                <a:ea typeface="Sora"/>
                <a:cs typeface="Sora"/>
                <a:sym typeface="Sora"/>
              </a:rPr>
              <a:t>Industrial Automation:</a:t>
            </a:r>
            <a:r>
              <a:rPr lang="en-GB"/>
              <a:t> Streamlining manufacturing processes.</a:t>
            </a:r>
            <a:endParaRPr/>
          </a:p>
          <a:p>
            <a:pPr indent="-298450" lvl="0" marL="457200" rtl="0" algn="l">
              <a:spcBef>
                <a:spcPts val="0"/>
              </a:spcBef>
              <a:spcAft>
                <a:spcPts val="0"/>
              </a:spcAft>
              <a:buSzPts val="1100"/>
              <a:buChar char="●"/>
            </a:pPr>
            <a:r>
              <a:rPr lang="en-GB"/>
              <a:t>🩺 </a:t>
            </a:r>
            <a:r>
              <a:rPr b="1" lang="en-GB">
                <a:latin typeface="Sora"/>
                <a:ea typeface="Sora"/>
                <a:cs typeface="Sora"/>
                <a:sym typeface="Sora"/>
              </a:rPr>
              <a:t>Medical Surgery:</a:t>
            </a:r>
            <a:r>
              <a:rPr lang="en-GB"/>
              <a:t> Assisting in precise surgical procedures.</a:t>
            </a:r>
            <a:endParaRPr/>
          </a:p>
          <a:p>
            <a:pPr indent="-298450" lvl="0" marL="457200" rtl="0" algn="l">
              <a:spcBef>
                <a:spcPts val="0"/>
              </a:spcBef>
              <a:spcAft>
                <a:spcPts val="0"/>
              </a:spcAft>
              <a:buSzPts val="1100"/>
              <a:buChar char="●"/>
            </a:pPr>
            <a:r>
              <a:rPr lang="en-GB"/>
              <a:t>🪖 </a:t>
            </a:r>
            <a:r>
              <a:rPr b="1" lang="en-GB">
                <a:latin typeface="Sora"/>
                <a:ea typeface="Sora"/>
                <a:cs typeface="Sora"/>
                <a:sym typeface="Sora"/>
              </a:rPr>
              <a:t>Military Operations:</a:t>
            </a:r>
            <a:r>
              <a:rPr lang="en-GB"/>
              <a:t> Enhancing operational efficiency and safety.</a:t>
            </a:r>
            <a:endParaRPr/>
          </a:p>
          <a:p>
            <a:pPr indent="-298450" lvl="0" marL="457200" rtl="0" algn="l">
              <a:spcBef>
                <a:spcPts val="0"/>
              </a:spcBef>
              <a:spcAft>
                <a:spcPts val="0"/>
              </a:spcAft>
              <a:buSzPts val="1100"/>
              <a:buChar char="●"/>
            </a:pPr>
            <a:r>
              <a:rPr lang="en-GB"/>
              <a:t>🏠 </a:t>
            </a:r>
            <a:r>
              <a:rPr b="1" lang="en-GB">
                <a:latin typeface="Sora"/>
                <a:ea typeface="Sora"/>
                <a:cs typeface="Sora"/>
                <a:sym typeface="Sora"/>
              </a:rPr>
              <a:t>Domestic/Home Cleaning:</a:t>
            </a:r>
            <a:r>
              <a:rPr lang="en-GB"/>
              <a:t> Automating household chores.</a:t>
            </a:r>
            <a:endParaRPr/>
          </a:p>
          <a:p>
            <a:pPr indent="-298450" lvl="0" marL="457200" rtl="0" algn="l">
              <a:spcBef>
                <a:spcPts val="0"/>
              </a:spcBef>
              <a:spcAft>
                <a:spcPts val="0"/>
              </a:spcAft>
              <a:buSzPts val="1100"/>
              <a:buChar char="●"/>
            </a:pPr>
            <a:r>
              <a:rPr lang="en-GB"/>
              <a:t>🚀 </a:t>
            </a:r>
            <a:r>
              <a:rPr b="1" lang="en-GB">
                <a:latin typeface="Sora"/>
                <a:ea typeface="Sora"/>
                <a:cs typeface="Sora"/>
                <a:sym typeface="Sora"/>
              </a:rPr>
              <a:t>Space Exploration:</a:t>
            </a:r>
            <a:r>
              <a:rPr lang="en-GB"/>
              <a:t> Enabling missions beyond Earth.</a:t>
            </a:r>
            <a:endParaRPr/>
          </a:p>
          <a:p>
            <a:pPr indent="0" lvl="0" marL="0" rtl="0" algn="l">
              <a:spcBef>
                <a:spcPts val="1200"/>
              </a:spcBef>
              <a:spcAft>
                <a:spcPts val="0"/>
              </a:spcAft>
              <a:buNone/>
            </a:pPr>
            <a:r>
              <a:rPr lang="en-GB"/>
              <a:t>Robotics is transforming various sectors, showcasing its vast potential.</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67"/>
          <p:cNvPicPr preferRelativeResize="0"/>
          <p:nvPr>
            <p:ph idx="2" type="pic"/>
          </p:nvPr>
        </p:nvPicPr>
        <p:blipFill>
          <a:blip r:embed="rId3">
            <a:alphaModFix/>
          </a:blip>
          <a:stretch>
            <a:fillRect/>
          </a:stretch>
        </p:blipFill>
        <p:spPr>
          <a:xfrm>
            <a:off x="5589075" y="2033075"/>
            <a:ext cx="3555002" cy="2666251"/>
          </a:xfrm>
          <a:prstGeom prst="rect">
            <a:avLst/>
          </a:prstGeom>
        </p:spPr>
      </p:pic>
      <p:sp>
        <p:nvSpPr>
          <p:cNvPr id="704" name="Google Shape;704;p67"/>
          <p:cNvSpPr txBox="1"/>
          <p:nvPr>
            <p:ph type="title"/>
          </p:nvPr>
        </p:nvSpPr>
        <p:spPr>
          <a:xfrm>
            <a:off x="447075" y="359550"/>
            <a:ext cx="46620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Categories of Robots</a:t>
            </a:r>
            <a:endParaRPr/>
          </a:p>
        </p:txBody>
      </p:sp>
      <p:sp>
        <p:nvSpPr>
          <p:cNvPr id="705" name="Google Shape;705;p67"/>
          <p:cNvSpPr txBox="1"/>
          <p:nvPr>
            <p:ph idx="1" type="body"/>
          </p:nvPr>
        </p:nvSpPr>
        <p:spPr>
          <a:xfrm>
            <a:off x="447075" y="1057950"/>
            <a:ext cx="46620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Robots:</a:t>
            </a:r>
            <a:endParaRPr/>
          </a:p>
          <a:p>
            <a:pPr indent="-298450" lvl="0" marL="457200" rtl="0" algn="l">
              <a:spcBef>
                <a:spcPts val="1200"/>
              </a:spcBef>
              <a:spcAft>
                <a:spcPts val="0"/>
              </a:spcAft>
              <a:buSzPts val="1100"/>
              <a:buChar char="●"/>
            </a:pPr>
            <a:r>
              <a:rPr b="1" lang="en-GB">
                <a:latin typeface="Sora"/>
                <a:ea typeface="Sora"/>
                <a:cs typeface="Sora"/>
                <a:sym typeface="Sora"/>
              </a:rPr>
              <a:t>Wheeled Robots:</a:t>
            </a:r>
            <a:r>
              <a:rPr lang="en-GB"/>
              <a:t> Mobility on wheels for efficient navigation.</a:t>
            </a:r>
            <a:endParaRPr/>
          </a:p>
          <a:p>
            <a:pPr indent="-298450" lvl="0" marL="457200" rtl="0" algn="l">
              <a:spcBef>
                <a:spcPts val="0"/>
              </a:spcBef>
              <a:spcAft>
                <a:spcPts val="0"/>
              </a:spcAft>
              <a:buSzPts val="1100"/>
              <a:buChar char="●"/>
            </a:pPr>
            <a:r>
              <a:rPr b="1" lang="en-GB">
                <a:latin typeface="Sora"/>
                <a:ea typeface="Sora"/>
                <a:cs typeface="Sora"/>
                <a:sym typeface="Sora"/>
              </a:rPr>
              <a:t>Humanoid Robots:</a:t>
            </a:r>
            <a:r>
              <a:rPr lang="en-GB"/>
              <a:t> Designed to resemble human form and function.</a:t>
            </a:r>
            <a:endParaRPr/>
          </a:p>
          <a:p>
            <a:pPr indent="-298450" lvl="0" marL="457200" rtl="0" algn="l">
              <a:spcBef>
                <a:spcPts val="0"/>
              </a:spcBef>
              <a:spcAft>
                <a:spcPts val="0"/>
              </a:spcAft>
              <a:buSzPts val="1100"/>
              <a:buChar char="●"/>
            </a:pPr>
            <a:r>
              <a:rPr b="1" lang="en-GB">
                <a:latin typeface="Sora"/>
                <a:ea typeface="Sora"/>
                <a:cs typeface="Sora"/>
                <a:sym typeface="Sora"/>
              </a:rPr>
              <a:t>Swarm Robots:</a:t>
            </a:r>
            <a:r>
              <a:rPr lang="en-GB"/>
              <a:t> Coordinated groups working together to complete tasks.</a:t>
            </a:r>
            <a:endParaRPr/>
          </a:p>
          <a:p>
            <a:pPr indent="-298450" lvl="0" marL="457200" rtl="0" algn="l">
              <a:spcBef>
                <a:spcPts val="0"/>
              </a:spcBef>
              <a:spcAft>
                <a:spcPts val="0"/>
              </a:spcAft>
              <a:buSzPts val="1100"/>
              <a:buChar char="●"/>
            </a:pPr>
            <a:r>
              <a:rPr b="1" lang="en-GB">
                <a:latin typeface="Sora"/>
                <a:ea typeface="Sora"/>
                <a:cs typeface="Sora"/>
                <a:sym typeface="Sora"/>
              </a:rPr>
              <a:t>Aerial Drones:</a:t>
            </a:r>
            <a:r>
              <a:rPr lang="en-GB"/>
              <a:t> Unmanned aerial vehicles for surveillance and delivery.</a:t>
            </a:r>
            <a:endParaRPr/>
          </a:p>
          <a:p>
            <a:pPr indent="0" lvl="0" marL="0" rtl="0" algn="l">
              <a:spcBef>
                <a:spcPts val="1200"/>
              </a:spcBef>
              <a:spcAft>
                <a:spcPts val="0"/>
              </a:spcAft>
              <a:buNone/>
            </a:pPr>
            <a:r>
              <a:rPr lang="en-GB"/>
              <a:t>Understanding these categories helps in recognizing the diverse capabilities of robots.</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8"/>
          <p:cNvSpPr txBox="1"/>
          <p:nvPr>
            <p:ph type="title"/>
          </p:nvPr>
        </p:nvSpPr>
        <p:spPr>
          <a:xfrm>
            <a:off x="414000" y="416900"/>
            <a:ext cx="63630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711" name="Google Shape;711;p68"/>
          <p:cNvSpPr txBox="1"/>
          <p:nvPr>
            <p:ph idx="1" type="body"/>
          </p:nvPr>
        </p:nvSpPr>
        <p:spPr>
          <a:xfrm>
            <a:off x="414000" y="1273700"/>
            <a:ext cx="6363000" cy="3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 for your attention! I hope this overview of the AI course has sparked your interest and enthusiasm for the fascinating world of Artificial Intelligence. Please feel free to ask any questions or share your thoughts!</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51"/>
          <p:cNvPicPr preferRelativeResize="0"/>
          <p:nvPr>
            <p:ph idx="2" type="pic"/>
          </p:nvPr>
        </p:nvPicPr>
        <p:blipFill rotWithShape="1">
          <a:blip r:embed="rId3">
            <a:alphaModFix/>
          </a:blip>
          <a:srcRect b="0" l="0" r="0" t="0"/>
          <a:stretch/>
        </p:blipFill>
        <p:spPr>
          <a:xfrm>
            <a:off x="5589075" y="1588700"/>
            <a:ext cx="3555000" cy="3555000"/>
          </a:xfrm>
          <a:prstGeom prst="rect">
            <a:avLst/>
          </a:prstGeom>
        </p:spPr>
      </p:pic>
      <p:sp>
        <p:nvSpPr>
          <p:cNvPr id="584" name="Google Shape;584;p51"/>
          <p:cNvSpPr txBox="1"/>
          <p:nvPr>
            <p:ph type="title"/>
          </p:nvPr>
        </p:nvSpPr>
        <p:spPr>
          <a:xfrm>
            <a:off x="447075" y="359550"/>
            <a:ext cx="46620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Core Topics Explored</a:t>
            </a:r>
            <a:endParaRPr/>
          </a:p>
        </p:txBody>
      </p:sp>
      <p:sp>
        <p:nvSpPr>
          <p:cNvPr id="585" name="Google Shape;585;p51"/>
          <p:cNvSpPr txBox="1"/>
          <p:nvPr>
            <p:ph idx="1" type="body"/>
          </p:nvPr>
        </p:nvSpPr>
        <p:spPr>
          <a:xfrm>
            <a:off x="447075" y="1057950"/>
            <a:ext cx="46620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Topics Covered:</a:t>
            </a:r>
            <a:endParaRPr/>
          </a:p>
          <a:p>
            <a:pPr indent="-298450" lvl="0" marL="457200" rtl="0" algn="l">
              <a:spcBef>
                <a:spcPts val="1200"/>
              </a:spcBef>
              <a:spcAft>
                <a:spcPts val="0"/>
              </a:spcAft>
              <a:buSzPts val="1100"/>
              <a:buChar char="●"/>
            </a:pPr>
            <a:r>
              <a:rPr b="1" lang="en-GB">
                <a:latin typeface="Sora"/>
                <a:ea typeface="Sora"/>
                <a:cs typeface="Sora"/>
                <a:sym typeface="Sora"/>
              </a:rPr>
              <a:t>Machine Learning:</a:t>
            </a:r>
            <a:r>
              <a:rPr lang="en-GB"/>
              <a:t> Techniques that enable computers to learn from data.</a:t>
            </a:r>
            <a:endParaRPr/>
          </a:p>
          <a:p>
            <a:pPr indent="-298450" lvl="0" marL="457200" rtl="0" algn="l">
              <a:spcBef>
                <a:spcPts val="0"/>
              </a:spcBef>
              <a:spcAft>
                <a:spcPts val="0"/>
              </a:spcAft>
              <a:buSzPts val="1100"/>
              <a:buChar char="●"/>
            </a:pPr>
            <a:r>
              <a:rPr b="1" lang="en-GB">
                <a:latin typeface="Sora"/>
                <a:ea typeface="Sora"/>
                <a:cs typeface="Sora"/>
                <a:sym typeface="Sora"/>
              </a:rPr>
              <a:t>Natural Language Processing:</a:t>
            </a:r>
            <a:r>
              <a:rPr lang="en-GB"/>
              <a:t> Understanding and generating human language.</a:t>
            </a:r>
            <a:endParaRPr/>
          </a:p>
          <a:p>
            <a:pPr indent="-298450" lvl="0" marL="457200" rtl="0" algn="l">
              <a:spcBef>
                <a:spcPts val="0"/>
              </a:spcBef>
              <a:spcAft>
                <a:spcPts val="0"/>
              </a:spcAft>
              <a:buSzPts val="1100"/>
              <a:buChar char="●"/>
            </a:pPr>
            <a:r>
              <a:rPr b="1" lang="en-GB">
                <a:latin typeface="Sora"/>
                <a:ea typeface="Sora"/>
                <a:cs typeface="Sora"/>
                <a:sym typeface="Sora"/>
              </a:rPr>
              <a:t>Computer Vision:</a:t>
            </a:r>
            <a:r>
              <a:rPr lang="en-GB"/>
              <a:t> Enabling machines to interpret and understand visual information.</a:t>
            </a:r>
            <a:endParaRPr/>
          </a:p>
          <a:p>
            <a:pPr indent="0" lvl="0" marL="0" rtl="0" algn="l">
              <a:spcBef>
                <a:spcPts val="1200"/>
              </a:spcBef>
              <a:spcAft>
                <a:spcPts val="0"/>
              </a:spcAft>
              <a:buNone/>
            </a:pPr>
            <a:r>
              <a:rPr lang="en-GB"/>
              <a:t>These core topics will provide students with a comprehensive foundation in AI.</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52"/>
          <p:cNvPicPr preferRelativeResize="0"/>
          <p:nvPr>
            <p:ph idx="2" type="pic"/>
          </p:nvPr>
        </p:nvPicPr>
        <p:blipFill>
          <a:blip r:embed="rId3">
            <a:alphaModFix/>
          </a:blip>
          <a:stretch>
            <a:fillRect/>
          </a:stretch>
        </p:blipFill>
        <p:spPr>
          <a:xfrm>
            <a:off x="5589075" y="1588700"/>
            <a:ext cx="3555000" cy="3555000"/>
          </a:xfrm>
          <a:prstGeom prst="rect">
            <a:avLst/>
          </a:prstGeom>
        </p:spPr>
      </p:pic>
      <p:sp>
        <p:nvSpPr>
          <p:cNvPr id="591" name="Google Shape;591;p52"/>
          <p:cNvSpPr txBox="1"/>
          <p:nvPr>
            <p:ph type="title"/>
          </p:nvPr>
        </p:nvSpPr>
        <p:spPr>
          <a:xfrm>
            <a:off x="447075" y="359550"/>
            <a:ext cx="46620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Practical Applications of AI</a:t>
            </a:r>
            <a:endParaRPr/>
          </a:p>
        </p:txBody>
      </p:sp>
      <p:sp>
        <p:nvSpPr>
          <p:cNvPr id="592" name="Google Shape;592;p52"/>
          <p:cNvSpPr txBox="1"/>
          <p:nvPr>
            <p:ph idx="1" type="body"/>
          </p:nvPr>
        </p:nvSpPr>
        <p:spPr>
          <a:xfrm>
            <a:off x="447075" y="1057950"/>
            <a:ext cx="46620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AI has numerous real-world applications across various industries:</a:t>
            </a:r>
            <a:endParaRPr/>
          </a:p>
          <a:p>
            <a:pPr indent="-298450" lvl="0" marL="457200" rtl="0" algn="l">
              <a:spcBef>
                <a:spcPts val="1200"/>
              </a:spcBef>
              <a:spcAft>
                <a:spcPts val="0"/>
              </a:spcAft>
              <a:buSzPts val="1100"/>
              <a:buChar char="●"/>
            </a:pPr>
            <a:r>
              <a:rPr b="1" lang="en-GB">
                <a:latin typeface="Sora"/>
                <a:ea typeface="Sora"/>
                <a:cs typeface="Sora"/>
                <a:sym typeface="Sora"/>
              </a:rPr>
              <a:t>Healthcare:</a:t>
            </a:r>
            <a:r>
              <a:rPr lang="en-GB"/>
              <a:t> AI assists in diagnostics and personalized treatment plans.</a:t>
            </a:r>
            <a:endParaRPr/>
          </a:p>
          <a:p>
            <a:pPr indent="-298450" lvl="0" marL="457200" rtl="0" algn="l">
              <a:spcBef>
                <a:spcPts val="0"/>
              </a:spcBef>
              <a:spcAft>
                <a:spcPts val="0"/>
              </a:spcAft>
              <a:buSzPts val="1100"/>
              <a:buChar char="●"/>
            </a:pPr>
            <a:r>
              <a:rPr b="1" lang="en-GB">
                <a:latin typeface="Sora"/>
                <a:ea typeface="Sora"/>
                <a:cs typeface="Sora"/>
                <a:sym typeface="Sora"/>
              </a:rPr>
              <a:t>Finance:</a:t>
            </a:r>
            <a:r>
              <a:rPr lang="en-GB"/>
              <a:t> Algorithms detect fraud and optimize trading strategies.</a:t>
            </a:r>
            <a:endParaRPr/>
          </a:p>
          <a:p>
            <a:pPr indent="-298450" lvl="0" marL="457200" rtl="0" algn="l">
              <a:spcBef>
                <a:spcPts val="0"/>
              </a:spcBef>
              <a:spcAft>
                <a:spcPts val="0"/>
              </a:spcAft>
              <a:buSzPts val="1100"/>
              <a:buChar char="●"/>
            </a:pPr>
            <a:r>
              <a:rPr b="1" lang="en-GB">
                <a:latin typeface="Sora"/>
                <a:ea typeface="Sora"/>
                <a:cs typeface="Sora"/>
                <a:sym typeface="Sora"/>
              </a:rPr>
              <a:t>Transportation:</a:t>
            </a:r>
            <a:r>
              <a:rPr lang="en-GB"/>
              <a:t> Autonomous vehicles rely on AI for navigation and safety.</a:t>
            </a:r>
            <a:endParaRPr/>
          </a:p>
          <a:p>
            <a:pPr indent="0" lvl="0" marL="0" rtl="0" algn="l">
              <a:spcBef>
                <a:spcPts val="1200"/>
              </a:spcBef>
              <a:spcAft>
                <a:spcPts val="0"/>
              </a:spcAft>
              <a:buNone/>
            </a:pPr>
            <a:r>
              <a:rPr lang="en-GB"/>
              <a:t>Students will learn how to leverage AI skills in their future careers, enhancing their employability.</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53"/>
          <p:cNvPicPr preferRelativeResize="0"/>
          <p:nvPr>
            <p:ph idx="2" type="pic"/>
          </p:nvPr>
        </p:nvPicPr>
        <p:blipFill>
          <a:blip r:embed="rId3">
            <a:alphaModFix/>
          </a:blip>
          <a:stretch>
            <a:fillRect/>
          </a:stretch>
        </p:blipFill>
        <p:spPr>
          <a:xfrm>
            <a:off x="0" y="265663"/>
            <a:ext cx="3042001" cy="4612175"/>
          </a:xfrm>
          <a:prstGeom prst="rect">
            <a:avLst/>
          </a:prstGeom>
        </p:spPr>
      </p:pic>
      <p:sp>
        <p:nvSpPr>
          <p:cNvPr id="598" name="Google Shape;598;p53"/>
          <p:cNvSpPr txBox="1"/>
          <p:nvPr>
            <p:ph type="title"/>
          </p:nvPr>
        </p:nvSpPr>
        <p:spPr>
          <a:xfrm>
            <a:off x="3482150" y="359550"/>
            <a:ext cx="51357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Assessment and Evaluation</a:t>
            </a:r>
            <a:endParaRPr/>
          </a:p>
        </p:txBody>
      </p:sp>
      <p:sp>
        <p:nvSpPr>
          <p:cNvPr id="599" name="Google Shape;599;p53"/>
          <p:cNvSpPr txBox="1"/>
          <p:nvPr>
            <p:ph idx="1" type="body"/>
          </p:nvPr>
        </p:nvSpPr>
        <p:spPr>
          <a:xfrm>
            <a:off x="3482150" y="1057950"/>
            <a:ext cx="51357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Grading Criteria:</a:t>
            </a:r>
            <a:endParaRPr/>
          </a:p>
          <a:p>
            <a:pPr indent="-298450" lvl="0" marL="457200" rtl="0" algn="l">
              <a:spcBef>
                <a:spcPts val="1200"/>
              </a:spcBef>
              <a:spcAft>
                <a:spcPts val="0"/>
              </a:spcAft>
              <a:buSzPts val="1100"/>
              <a:buChar char="●"/>
            </a:pPr>
            <a:r>
              <a:rPr b="1" lang="en-GB">
                <a:latin typeface="Sora"/>
                <a:ea typeface="Sora"/>
                <a:cs typeface="Sora"/>
                <a:sym typeface="Sora"/>
              </a:rPr>
              <a:t>Assignments:</a:t>
            </a:r>
            <a:r>
              <a:rPr lang="en-GB"/>
              <a:t> Practical projects and theoretical assessments will contribute to overall grades.</a:t>
            </a:r>
            <a:endParaRPr/>
          </a:p>
          <a:p>
            <a:pPr indent="-298450" lvl="0" marL="457200" rtl="0" algn="l">
              <a:spcBef>
                <a:spcPts val="0"/>
              </a:spcBef>
              <a:spcAft>
                <a:spcPts val="0"/>
              </a:spcAft>
              <a:buSzPts val="1100"/>
              <a:buChar char="●"/>
            </a:pPr>
            <a:r>
              <a:rPr b="1" lang="en-GB">
                <a:latin typeface="Sora"/>
                <a:ea typeface="Sora"/>
                <a:cs typeface="Sora"/>
                <a:sym typeface="Sora"/>
              </a:rPr>
              <a:t>Exams:</a:t>
            </a:r>
            <a:r>
              <a:rPr lang="en-GB"/>
              <a:t> Mid-term and final exams will test comprehension of course material.</a:t>
            </a:r>
            <a:endParaRPr/>
          </a:p>
          <a:p>
            <a:pPr indent="-298450" lvl="0" marL="457200" rtl="0" algn="l">
              <a:spcBef>
                <a:spcPts val="0"/>
              </a:spcBef>
              <a:spcAft>
                <a:spcPts val="0"/>
              </a:spcAft>
              <a:buSzPts val="1100"/>
              <a:buChar char="●"/>
            </a:pPr>
            <a:r>
              <a:rPr b="1" lang="en-GB">
                <a:latin typeface="Sora"/>
                <a:ea typeface="Sora"/>
                <a:cs typeface="Sora"/>
                <a:sym typeface="Sora"/>
              </a:rPr>
              <a:t>Participation:</a:t>
            </a:r>
            <a:r>
              <a:rPr lang="en-GB"/>
              <a:t> Active engagement in discussions and group work will be evaluated.</a:t>
            </a:r>
            <a:endParaRPr/>
          </a:p>
          <a:p>
            <a:pPr indent="0" lvl="0" marL="0" rtl="0" algn="l">
              <a:spcBef>
                <a:spcPts val="1200"/>
              </a:spcBef>
              <a:spcAft>
                <a:spcPts val="0"/>
              </a:spcAft>
              <a:buNone/>
            </a:pPr>
            <a:r>
              <a:rPr lang="en-GB"/>
              <a:t>Understanding these expectations is crucial for achieving success in the course.</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54"/>
          <p:cNvPicPr preferRelativeResize="0"/>
          <p:nvPr>
            <p:ph idx="2" type="pic"/>
          </p:nvPr>
        </p:nvPicPr>
        <p:blipFill>
          <a:blip r:embed="rId3">
            <a:alphaModFix/>
          </a:blip>
          <a:stretch>
            <a:fillRect/>
          </a:stretch>
        </p:blipFill>
        <p:spPr>
          <a:xfrm>
            <a:off x="0" y="1431000"/>
            <a:ext cx="3042000" cy="2281500"/>
          </a:xfrm>
          <a:prstGeom prst="rect">
            <a:avLst/>
          </a:prstGeom>
        </p:spPr>
      </p:pic>
      <p:sp>
        <p:nvSpPr>
          <p:cNvPr id="605" name="Google Shape;605;p54"/>
          <p:cNvSpPr txBox="1"/>
          <p:nvPr>
            <p:ph type="title"/>
          </p:nvPr>
        </p:nvSpPr>
        <p:spPr>
          <a:xfrm>
            <a:off x="3482150" y="359550"/>
            <a:ext cx="51357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 and Future Opportunities</a:t>
            </a:r>
            <a:endParaRPr/>
          </a:p>
        </p:txBody>
      </p:sp>
      <p:sp>
        <p:nvSpPr>
          <p:cNvPr id="606" name="Google Shape;606;p54"/>
          <p:cNvSpPr txBox="1"/>
          <p:nvPr>
            <p:ph idx="1" type="body"/>
          </p:nvPr>
        </p:nvSpPr>
        <p:spPr>
          <a:xfrm>
            <a:off x="3482150" y="1057950"/>
            <a:ext cx="51357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Takeaways:</a:t>
            </a:r>
            <a:endParaRPr/>
          </a:p>
          <a:p>
            <a:pPr indent="-298450" lvl="0" marL="457200" rtl="0" algn="l">
              <a:spcBef>
                <a:spcPts val="1200"/>
              </a:spcBef>
              <a:spcAft>
                <a:spcPts val="0"/>
              </a:spcAft>
              <a:buSzPts val="1100"/>
              <a:buChar char="●"/>
            </a:pPr>
            <a:r>
              <a:rPr b="1" lang="en-GB">
                <a:latin typeface="Sora"/>
                <a:ea typeface="Sora"/>
                <a:cs typeface="Sora"/>
                <a:sym typeface="Sora"/>
              </a:rPr>
              <a:t>Mastery of AI concepts and techniques</a:t>
            </a:r>
            <a:r>
              <a:rPr lang="en-GB"/>
              <a:t>.</a:t>
            </a:r>
            <a:endParaRPr/>
          </a:p>
          <a:p>
            <a:pPr indent="-298450" lvl="0" marL="457200" rtl="0" algn="l">
              <a:spcBef>
                <a:spcPts val="0"/>
              </a:spcBef>
              <a:spcAft>
                <a:spcPts val="0"/>
              </a:spcAft>
              <a:buSzPts val="1100"/>
              <a:buChar char="●"/>
            </a:pPr>
            <a:r>
              <a:rPr b="1" lang="en-GB">
                <a:latin typeface="Sora"/>
                <a:ea typeface="Sora"/>
                <a:cs typeface="Sora"/>
                <a:sym typeface="Sora"/>
              </a:rPr>
              <a:t>Insight into practical applications and industry relevance</a:t>
            </a:r>
            <a:r>
              <a:rPr lang="en-GB"/>
              <a:t>.</a:t>
            </a:r>
            <a:endParaRPr/>
          </a:p>
          <a:p>
            <a:pPr indent="-298450" lvl="0" marL="457200" rtl="0" algn="l">
              <a:spcBef>
                <a:spcPts val="0"/>
              </a:spcBef>
              <a:spcAft>
                <a:spcPts val="0"/>
              </a:spcAft>
              <a:buSzPts val="1100"/>
              <a:buFont typeface="Sora"/>
              <a:buChar char="●"/>
            </a:pPr>
            <a:r>
              <a:rPr b="1" lang="en-GB">
                <a:latin typeface="Sora"/>
                <a:ea typeface="Sora"/>
                <a:cs typeface="Sora"/>
                <a:sym typeface="Sora"/>
              </a:rPr>
              <a:t>Advanced Career Opportunities:</a:t>
            </a:r>
            <a:endParaRPr b="1">
              <a:latin typeface="Sora"/>
              <a:ea typeface="Sora"/>
              <a:cs typeface="Sora"/>
              <a:sym typeface="Sora"/>
            </a:endParaRPr>
          </a:p>
          <a:p>
            <a:pPr indent="-298450" lvl="0" marL="457200" rtl="0" algn="l">
              <a:spcBef>
                <a:spcPts val="0"/>
              </a:spcBef>
              <a:spcAft>
                <a:spcPts val="0"/>
              </a:spcAft>
              <a:buSzPts val="1100"/>
              <a:buChar char="●"/>
            </a:pPr>
            <a:r>
              <a:rPr lang="en-GB"/>
              <a:t>Graduates can pursue roles in </a:t>
            </a:r>
            <a:r>
              <a:rPr b="1" lang="en-GB">
                <a:latin typeface="Sora"/>
                <a:ea typeface="Sora"/>
                <a:cs typeface="Sora"/>
                <a:sym typeface="Sora"/>
              </a:rPr>
              <a:t>data science</a:t>
            </a:r>
            <a:r>
              <a:rPr lang="en-GB"/>
              <a:t>, </a:t>
            </a:r>
            <a:r>
              <a:rPr b="1" lang="en-GB">
                <a:latin typeface="Sora"/>
                <a:ea typeface="Sora"/>
                <a:cs typeface="Sora"/>
                <a:sym typeface="Sora"/>
              </a:rPr>
              <a:t>machine learning engineering</a:t>
            </a:r>
            <a:r>
              <a:rPr lang="en-GB"/>
              <a:t>, and </a:t>
            </a:r>
            <a:r>
              <a:rPr b="1" lang="en-GB">
                <a:latin typeface="Sora"/>
                <a:ea typeface="Sora"/>
                <a:cs typeface="Sora"/>
                <a:sym typeface="Sora"/>
              </a:rPr>
              <a:t>AI research</a:t>
            </a:r>
            <a:r>
              <a:rPr lang="en-GB"/>
              <a:t>.</a:t>
            </a:r>
            <a:endParaRPr/>
          </a:p>
          <a:p>
            <a:pPr indent="-298450" lvl="0" marL="457200" rtl="0" algn="l">
              <a:spcBef>
                <a:spcPts val="0"/>
              </a:spcBef>
              <a:spcAft>
                <a:spcPts val="0"/>
              </a:spcAft>
              <a:buSzPts val="1100"/>
              <a:buChar char="●"/>
            </a:pPr>
            <a:r>
              <a:rPr lang="en-GB"/>
              <a:t>Continuous learning in AI can lead to </a:t>
            </a:r>
            <a:r>
              <a:rPr b="1" lang="en-GB">
                <a:latin typeface="Sora"/>
                <a:ea typeface="Sora"/>
                <a:cs typeface="Sora"/>
                <a:sym typeface="Sora"/>
              </a:rPr>
              <a:t>leadership positions</a:t>
            </a:r>
            <a:r>
              <a:rPr lang="en-GB"/>
              <a:t> in tech-driven organizations.</a:t>
            </a:r>
            <a:endParaRPr/>
          </a:p>
          <a:p>
            <a:pPr indent="0" lvl="0" marL="0" rtl="0" algn="l">
              <a:spcBef>
                <a:spcPts val="1200"/>
              </a:spcBef>
              <a:spcAft>
                <a:spcPts val="0"/>
              </a:spcAft>
              <a:buNone/>
            </a:pPr>
            <a:r>
              <a:rPr lang="en-GB"/>
              <a:t>The knowledge gained in this course will open doors to exciting career paths in AI.</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55"/>
          <p:cNvPicPr preferRelativeResize="0"/>
          <p:nvPr>
            <p:ph idx="2" type="pic"/>
          </p:nvPr>
        </p:nvPicPr>
        <p:blipFill rotWithShape="1">
          <a:blip r:embed="rId3">
            <a:alphaModFix/>
          </a:blip>
          <a:srcRect b="7735" l="0" r="0" t="7726"/>
          <a:stretch/>
        </p:blipFill>
        <p:spPr>
          <a:xfrm>
            <a:off x="0" y="0"/>
            <a:ext cx="3042000" cy="5143500"/>
          </a:xfrm>
          <a:prstGeom prst="rect">
            <a:avLst/>
          </a:prstGeom>
        </p:spPr>
      </p:pic>
      <p:sp>
        <p:nvSpPr>
          <p:cNvPr id="612" name="Google Shape;612;p55"/>
          <p:cNvSpPr txBox="1"/>
          <p:nvPr>
            <p:ph type="title"/>
          </p:nvPr>
        </p:nvSpPr>
        <p:spPr>
          <a:xfrm>
            <a:off x="3482150" y="359550"/>
            <a:ext cx="51357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Game Playing Algorithms</a:t>
            </a:r>
            <a:endParaRPr/>
          </a:p>
        </p:txBody>
      </p:sp>
      <p:sp>
        <p:nvSpPr>
          <p:cNvPr id="613" name="Google Shape;613;p55"/>
          <p:cNvSpPr txBox="1"/>
          <p:nvPr>
            <p:ph idx="1" type="body"/>
          </p:nvPr>
        </p:nvSpPr>
        <p:spPr>
          <a:xfrm>
            <a:off x="3482150" y="1057950"/>
            <a:ext cx="5135700" cy="3726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Sora"/>
              <a:buChar char="●"/>
            </a:pPr>
            <a:r>
              <a:rPr b="1" lang="en-GB">
                <a:latin typeface="Sora"/>
                <a:ea typeface="Sora"/>
                <a:cs typeface="Sora"/>
                <a:sym typeface="Sora"/>
              </a:rPr>
              <a:t>Minimax Algorithm:</a:t>
            </a:r>
            <a:endParaRPr b="1">
              <a:latin typeface="Sora"/>
              <a:ea typeface="Sora"/>
              <a:cs typeface="Sora"/>
              <a:sym typeface="Sora"/>
            </a:endParaRPr>
          </a:p>
          <a:p>
            <a:pPr indent="-298450" lvl="1" marL="914400" rtl="0" algn="l">
              <a:spcBef>
                <a:spcPts val="0"/>
              </a:spcBef>
              <a:spcAft>
                <a:spcPts val="0"/>
              </a:spcAft>
              <a:buSzPts val="1100"/>
              <a:buChar char="○"/>
            </a:pPr>
            <a:r>
              <a:rPr lang="en-GB"/>
              <a:t>Used in two-player, zero-sum games like </a:t>
            </a:r>
            <a:r>
              <a:rPr b="1" lang="en-GB">
                <a:latin typeface="Sora"/>
                <a:ea typeface="Sora"/>
                <a:cs typeface="Sora"/>
                <a:sym typeface="Sora"/>
              </a:rPr>
              <a:t>chess</a:t>
            </a:r>
            <a:r>
              <a:rPr lang="en-GB"/>
              <a:t> and </a:t>
            </a:r>
            <a:r>
              <a:rPr b="1" lang="en-GB">
                <a:latin typeface="Sora"/>
                <a:ea typeface="Sora"/>
                <a:cs typeface="Sora"/>
                <a:sym typeface="Sora"/>
              </a:rPr>
              <a:t>tic-tac-toe</a:t>
            </a:r>
            <a:r>
              <a:rPr lang="en-GB"/>
              <a:t>.</a:t>
            </a:r>
            <a:endParaRPr/>
          </a:p>
          <a:p>
            <a:pPr indent="-298450" lvl="1" marL="914400" rtl="0" algn="l">
              <a:spcBef>
                <a:spcPts val="0"/>
              </a:spcBef>
              <a:spcAft>
                <a:spcPts val="0"/>
              </a:spcAft>
              <a:buSzPts val="1100"/>
              <a:buChar char="○"/>
            </a:pPr>
            <a:r>
              <a:rPr lang="en-GB"/>
              <a:t>Aims to minimize the possible loss for a worst-case scenario.</a:t>
            </a:r>
            <a:endParaRPr/>
          </a:p>
          <a:p>
            <a:pPr indent="-298450" lvl="0" marL="457200" rtl="0" algn="l">
              <a:spcBef>
                <a:spcPts val="0"/>
              </a:spcBef>
              <a:spcAft>
                <a:spcPts val="0"/>
              </a:spcAft>
              <a:buSzPts val="1100"/>
              <a:buFont typeface="Sora"/>
              <a:buChar char="●"/>
            </a:pPr>
            <a:r>
              <a:rPr b="1" lang="en-GB">
                <a:latin typeface="Sora"/>
                <a:ea typeface="Sora"/>
                <a:cs typeface="Sora"/>
                <a:sym typeface="Sora"/>
              </a:rPr>
              <a:t>Alpha-Beta Pruning:</a:t>
            </a:r>
            <a:endParaRPr b="1">
              <a:latin typeface="Sora"/>
              <a:ea typeface="Sora"/>
              <a:cs typeface="Sora"/>
              <a:sym typeface="Sora"/>
            </a:endParaRPr>
          </a:p>
          <a:p>
            <a:pPr indent="-298450" lvl="1" marL="914400" rtl="0" algn="l">
              <a:spcBef>
                <a:spcPts val="0"/>
              </a:spcBef>
              <a:spcAft>
                <a:spcPts val="0"/>
              </a:spcAft>
              <a:buSzPts val="1100"/>
              <a:buChar char="○"/>
            </a:pPr>
            <a:r>
              <a:rPr lang="en-GB"/>
              <a:t>Enhances Minimax by eliminating branches that won’t affect the final decision.</a:t>
            </a:r>
            <a:endParaRPr/>
          </a:p>
          <a:p>
            <a:pPr indent="-298450" lvl="1" marL="914400" rtl="0" algn="l">
              <a:spcBef>
                <a:spcPts val="0"/>
              </a:spcBef>
              <a:spcAft>
                <a:spcPts val="0"/>
              </a:spcAft>
              <a:buSzPts val="1100"/>
              <a:buChar char="○"/>
            </a:pPr>
            <a:r>
              <a:rPr lang="en-GB"/>
              <a:t>Improves efficiency in searching the game tree.</a:t>
            </a:r>
            <a:endParaRPr/>
          </a:p>
          <a:p>
            <a:pPr indent="0" lvl="0" marL="0" rtl="0" algn="l">
              <a:spcBef>
                <a:spcPts val="1200"/>
              </a:spcBef>
              <a:spcAft>
                <a:spcPts val="0"/>
              </a:spcAft>
              <a:buNone/>
            </a:pPr>
            <a:r>
              <a:rPr lang="en-GB"/>
              <a:t>These algorithms are foundational in developing strategic AI applications.</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56"/>
          <p:cNvPicPr preferRelativeResize="0"/>
          <p:nvPr>
            <p:ph idx="2" type="pic"/>
          </p:nvPr>
        </p:nvPicPr>
        <p:blipFill rotWithShape="1">
          <a:blip r:embed="rId3">
            <a:alphaModFix/>
          </a:blip>
          <a:srcRect b="0" l="0" r="0" t="0"/>
          <a:stretch/>
        </p:blipFill>
        <p:spPr>
          <a:xfrm>
            <a:off x="5589075" y="1588700"/>
            <a:ext cx="3555000" cy="3555000"/>
          </a:xfrm>
          <a:prstGeom prst="rect">
            <a:avLst/>
          </a:prstGeom>
        </p:spPr>
      </p:pic>
      <p:sp>
        <p:nvSpPr>
          <p:cNvPr id="619" name="Google Shape;619;p56"/>
          <p:cNvSpPr txBox="1"/>
          <p:nvPr>
            <p:ph type="title"/>
          </p:nvPr>
        </p:nvSpPr>
        <p:spPr>
          <a:xfrm>
            <a:off x="447075" y="359550"/>
            <a:ext cx="46620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Constraint Satisfaction Problems (CSP)</a:t>
            </a:r>
            <a:endParaRPr/>
          </a:p>
        </p:txBody>
      </p:sp>
      <p:sp>
        <p:nvSpPr>
          <p:cNvPr id="620" name="Google Shape;620;p56"/>
          <p:cNvSpPr txBox="1"/>
          <p:nvPr>
            <p:ph idx="1" type="body"/>
          </p:nvPr>
        </p:nvSpPr>
        <p:spPr>
          <a:xfrm>
            <a:off x="447075" y="1057950"/>
            <a:ext cx="46620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Components of CSP:</a:t>
            </a:r>
            <a:endParaRPr/>
          </a:p>
          <a:p>
            <a:pPr indent="-298450" lvl="0" marL="457200" rtl="0" algn="l">
              <a:spcBef>
                <a:spcPts val="1200"/>
              </a:spcBef>
              <a:spcAft>
                <a:spcPts val="0"/>
              </a:spcAft>
              <a:buSzPts val="1100"/>
              <a:buChar char="●"/>
            </a:pPr>
            <a:r>
              <a:rPr b="1" lang="en-GB">
                <a:latin typeface="Sora"/>
                <a:ea typeface="Sora"/>
                <a:cs typeface="Sora"/>
                <a:sym typeface="Sora"/>
              </a:rPr>
              <a:t>Variables:</a:t>
            </a:r>
            <a:r>
              <a:rPr lang="en-GB"/>
              <a:t> Represented as </a:t>
            </a:r>
            <a:r>
              <a:rPr b="1" lang="en-GB">
                <a:latin typeface="Sora"/>
                <a:ea typeface="Sora"/>
                <a:cs typeface="Sora"/>
                <a:sym typeface="Sora"/>
              </a:rPr>
              <a:t>X</a:t>
            </a:r>
            <a:r>
              <a:rPr lang="en-GB"/>
              <a:t>, </a:t>
            </a:r>
            <a:r>
              <a:rPr b="1" lang="en-GB">
                <a:latin typeface="Sora"/>
                <a:ea typeface="Sora"/>
                <a:cs typeface="Sora"/>
                <a:sym typeface="Sora"/>
              </a:rPr>
              <a:t>Y</a:t>
            </a:r>
            <a:r>
              <a:rPr lang="en-GB"/>
              <a:t>, </a:t>
            </a:r>
            <a:r>
              <a:rPr b="1" lang="en-GB">
                <a:latin typeface="Sora"/>
                <a:ea typeface="Sora"/>
                <a:cs typeface="Sora"/>
                <a:sym typeface="Sora"/>
              </a:rPr>
              <a:t>Z</a:t>
            </a:r>
            <a:r>
              <a:rPr lang="en-GB"/>
              <a:t>.</a:t>
            </a:r>
            <a:endParaRPr/>
          </a:p>
          <a:p>
            <a:pPr indent="-298450" lvl="0" marL="457200" rtl="0" algn="l">
              <a:spcBef>
                <a:spcPts val="0"/>
              </a:spcBef>
              <a:spcAft>
                <a:spcPts val="0"/>
              </a:spcAft>
              <a:buSzPts val="1100"/>
              <a:buChar char="●"/>
            </a:pPr>
            <a:r>
              <a:rPr b="1" lang="en-GB">
                <a:latin typeface="Sora"/>
                <a:ea typeface="Sora"/>
                <a:cs typeface="Sora"/>
                <a:sym typeface="Sora"/>
              </a:rPr>
              <a:t>Domains:</a:t>
            </a:r>
            <a:r>
              <a:rPr lang="en-GB"/>
              <a:t> Possible values, e.g., {</a:t>
            </a:r>
            <a:r>
              <a:rPr b="1" lang="en-GB">
                <a:latin typeface="Sora"/>
                <a:ea typeface="Sora"/>
                <a:cs typeface="Sora"/>
                <a:sym typeface="Sora"/>
              </a:rPr>
              <a:t>Red</a:t>
            </a:r>
            <a:r>
              <a:rPr lang="en-GB"/>
              <a:t>, </a:t>
            </a:r>
            <a:r>
              <a:rPr b="1" lang="en-GB">
                <a:latin typeface="Sora"/>
                <a:ea typeface="Sora"/>
                <a:cs typeface="Sora"/>
                <a:sym typeface="Sora"/>
              </a:rPr>
              <a:t>Green</a:t>
            </a:r>
            <a:r>
              <a:rPr lang="en-GB"/>
              <a:t>, </a:t>
            </a:r>
            <a:r>
              <a:rPr b="1" lang="en-GB">
                <a:latin typeface="Sora"/>
                <a:ea typeface="Sora"/>
                <a:cs typeface="Sora"/>
                <a:sym typeface="Sora"/>
              </a:rPr>
              <a:t>Blue</a:t>
            </a:r>
            <a:r>
              <a:rPr lang="en-GB"/>
              <a:t>}.</a:t>
            </a:r>
            <a:endParaRPr/>
          </a:p>
          <a:p>
            <a:pPr indent="-298450" lvl="0" marL="457200" rtl="0" algn="l">
              <a:spcBef>
                <a:spcPts val="0"/>
              </a:spcBef>
              <a:spcAft>
                <a:spcPts val="0"/>
              </a:spcAft>
              <a:buSzPts val="1100"/>
              <a:buChar char="●"/>
            </a:pPr>
            <a:r>
              <a:rPr b="1" lang="en-GB">
                <a:latin typeface="Sora"/>
                <a:ea typeface="Sora"/>
                <a:cs typeface="Sora"/>
                <a:sym typeface="Sora"/>
              </a:rPr>
              <a:t>Constraints:</a:t>
            </a:r>
            <a:r>
              <a:rPr lang="en-GB"/>
              <a:t> Conditions that must be met, e.g., </a:t>
            </a:r>
            <a:r>
              <a:rPr b="1" lang="en-GB">
                <a:latin typeface="Sora"/>
                <a:ea typeface="Sora"/>
                <a:cs typeface="Sora"/>
                <a:sym typeface="Sora"/>
              </a:rPr>
              <a:t>X ≠ Y</a:t>
            </a:r>
            <a:r>
              <a:rPr lang="en-GB"/>
              <a:t>.</a:t>
            </a:r>
            <a:endParaRPr/>
          </a:p>
          <a:p>
            <a:pPr indent="0" lvl="0" marL="0" rtl="0" algn="l">
              <a:spcBef>
                <a:spcPts val="1200"/>
              </a:spcBef>
              <a:spcAft>
                <a:spcPts val="0"/>
              </a:spcAft>
              <a:buNone/>
            </a:pPr>
            <a:r>
              <a:rPr lang="en-GB"/>
              <a:t>CSPs are crucial for solving problems in scheduling, resource allocation, and more.</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57"/>
          <p:cNvPicPr preferRelativeResize="0"/>
          <p:nvPr>
            <p:ph idx="2" type="pic"/>
          </p:nvPr>
        </p:nvPicPr>
        <p:blipFill rotWithShape="1">
          <a:blip r:embed="rId3">
            <a:alphaModFix/>
          </a:blip>
          <a:srcRect b="0" l="0" r="0" t="0"/>
          <a:stretch/>
        </p:blipFill>
        <p:spPr>
          <a:xfrm>
            <a:off x="5589075" y="1588700"/>
            <a:ext cx="3555000" cy="3555000"/>
          </a:xfrm>
          <a:prstGeom prst="rect">
            <a:avLst/>
          </a:prstGeom>
        </p:spPr>
      </p:pic>
      <p:sp>
        <p:nvSpPr>
          <p:cNvPr id="626" name="Google Shape;626;p57"/>
          <p:cNvSpPr txBox="1"/>
          <p:nvPr>
            <p:ph type="title"/>
          </p:nvPr>
        </p:nvSpPr>
        <p:spPr>
          <a:xfrm>
            <a:off x="447075" y="359550"/>
            <a:ext cx="46620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Logic and Reasoning</a:t>
            </a:r>
            <a:endParaRPr/>
          </a:p>
        </p:txBody>
      </p:sp>
      <p:sp>
        <p:nvSpPr>
          <p:cNvPr id="627" name="Google Shape;627;p57"/>
          <p:cNvSpPr txBox="1"/>
          <p:nvPr>
            <p:ph idx="1" type="body"/>
          </p:nvPr>
        </p:nvSpPr>
        <p:spPr>
          <a:xfrm>
            <a:off x="447075" y="1057950"/>
            <a:ext cx="4662000" cy="37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Propositional Logic:</a:t>
            </a:r>
            <a:endParaRPr/>
          </a:p>
          <a:p>
            <a:pPr indent="-298450" lvl="0" marL="457200" rtl="0" algn="l">
              <a:spcBef>
                <a:spcPts val="1200"/>
              </a:spcBef>
              <a:spcAft>
                <a:spcPts val="0"/>
              </a:spcAft>
              <a:buSzPts val="1100"/>
              <a:buChar char="●"/>
            </a:pPr>
            <a:r>
              <a:rPr lang="en-GB"/>
              <a:t>Focuses on statements that are either true or false.</a:t>
            </a:r>
            <a:endParaRPr/>
          </a:p>
          <a:p>
            <a:pPr indent="-298450" lvl="0" marL="457200" rtl="0" algn="l">
              <a:spcBef>
                <a:spcPts val="0"/>
              </a:spcBef>
              <a:spcAft>
                <a:spcPts val="0"/>
              </a:spcAft>
              <a:buSzPts val="1100"/>
              <a:buChar char="●"/>
            </a:pPr>
            <a:r>
              <a:rPr lang="en-GB"/>
              <a:t>Example: If it rains → The ground is wet (P → Q).</a:t>
            </a:r>
            <a:endParaRPr/>
          </a:p>
          <a:p>
            <a:pPr indent="0" lvl="0" marL="0" rtl="0" algn="l">
              <a:spcBef>
                <a:spcPts val="1200"/>
              </a:spcBef>
              <a:spcAft>
                <a:spcPts val="0"/>
              </a:spcAft>
              <a:buNone/>
            </a:pPr>
            <a:r>
              <a:rPr lang="en-GB"/>
              <a:t>Understanding logic is essential for developing reasoning capabilities in AI systems.</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58"/>
          <p:cNvPicPr preferRelativeResize="0"/>
          <p:nvPr>
            <p:ph idx="2" type="pic"/>
          </p:nvPr>
        </p:nvPicPr>
        <p:blipFill rotWithShape="1">
          <a:blip r:embed="rId3">
            <a:alphaModFix/>
          </a:blip>
          <a:srcRect b="18631" l="0" r="0" t="18637"/>
          <a:stretch/>
        </p:blipFill>
        <p:spPr>
          <a:xfrm>
            <a:off x="5043600" y="0"/>
            <a:ext cx="4100400" cy="5144400"/>
          </a:xfrm>
          <a:prstGeom prst="rect">
            <a:avLst/>
          </a:prstGeom>
        </p:spPr>
      </p:pic>
      <p:sp>
        <p:nvSpPr>
          <p:cNvPr id="633" name="Google Shape;633;p58"/>
          <p:cNvSpPr txBox="1"/>
          <p:nvPr>
            <p:ph type="title"/>
          </p:nvPr>
        </p:nvSpPr>
        <p:spPr>
          <a:xfrm>
            <a:off x="370800" y="417600"/>
            <a:ext cx="42840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Normal Forms</a:t>
            </a:r>
            <a:endParaRPr/>
          </a:p>
        </p:txBody>
      </p:sp>
      <p:sp>
        <p:nvSpPr>
          <p:cNvPr id="634" name="Google Shape;634;p58"/>
          <p:cNvSpPr txBox="1"/>
          <p:nvPr>
            <p:ph idx="1" type="body"/>
          </p:nvPr>
        </p:nvSpPr>
        <p:spPr>
          <a:xfrm>
            <a:off x="370800" y="1274400"/>
            <a:ext cx="4284000" cy="34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Sora"/>
                <a:ea typeface="Sora"/>
                <a:cs typeface="Sora"/>
                <a:sym typeface="Sora"/>
              </a:rPr>
              <a:t>CNF (Conjunctive Normal Form)</a:t>
            </a:r>
            <a:endParaRPr b="1">
              <a:latin typeface="Sora"/>
              <a:ea typeface="Sora"/>
              <a:cs typeface="Sora"/>
              <a:sym typeface="Sora"/>
            </a:endParaRPr>
          </a:p>
          <a:p>
            <a:pPr indent="0" lvl="0" marL="0" rtl="0" algn="l">
              <a:spcBef>
                <a:spcPts val="1200"/>
              </a:spcBef>
              <a:spcAft>
                <a:spcPts val="0"/>
              </a:spcAft>
              <a:buNone/>
            </a:pPr>
            <a:r>
              <a:rPr lang="en-GB"/>
              <a:t>Represents logical formulas as an AND of ORs.</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GB">
                <a:latin typeface="Sora"/>
                <a:ea typeface="Sora"/>
                <a:cs typeface="Sora"/>
                <a:sym typeface="Sora"/>
              </a:rPr>
              <a:t>DNF (Disjunctive Normal Form)</a:t>
            </a:r>
            <a:endParaRPr b="1">
              <a:latin typeface="Sora"/>
              <a:ea typeface="Sora"/>
              <a:cs typeface="Sora"/>
              <a:sym typeface="Sora"/>
            </a:endParaRPr>
          </a:p>
          <a:p>
            <a:pPr indent="0" lvl="0" marL="0" rtl="0" algn="l">
              <a:spcBef>
                <a:spcPts val="1200"/>
              </a:spcBef>
              <a:spcAft>
                <a:spcPts val="0"/>
              </a:spcAft>
              <a:buNone/>
            </a:pPr>
            <a:r>
              <a:rPr lang="en-GB"/>
              <a:t>Represents logical formulas as an OR of ANDs. These forms are important for simplifying logical expressions in AI.</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larity Circles">
  <a:themeElements>
    <a:clrScheme name="Simple Light">
      <a:dk1>
        <a:srgbClr val="000000"/>
      </a:dk1>
      <a:lt1>
        <a:srgbClr val="FFFFFF"/>
      </a:lt1>
      <a:dk2>
        <a:srgbClr val="595959"/>
      </a:dk2>
      <a:lt2>
        <a:srgbClr val="EEEEEE"/>
      </a:lt2>
      <a:accent1>
        <a:srgbClr val="0D436F"/>
      </a:accent1>
      <a:accent2>
        <a:srgbClr val="0064B2"/>
      </a:accent2>
      <a:accent3>
        <a:srgbClr val="EEEEEE"/>
      </a:accent3>
      <a:accent4>
        <a:srgbClr val="CFE2F3"/>
      </a:accent4>
      <a:accent5>
        <a:srgbClr val="9FC5E8"/>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